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sldIdLst>
    <p:sldId id="256" r:id="rId5"/>
    <p:sldId id="257" r:id="rId6"/>
    <p:sldId id="261" r:id="rId7"/>
    <p:sldId id="262" r:id="rId8"/>
    <p:sldId id="264" r:id="rId9"/>
    <p:sldId id="265" r:id="rId10"/>
    <p:sldId id="266" r:id="rId11"/>
    <p:sldId id="267" r:id="rId12"/>
    <p:sldId id="259" r:id="rId13"/>
    <p:sldId id="2365" r:id="rId14"/>
    <p:sldId id="2376" r:id="rId15"/>
    <p:sldId id="2377" r:id="rId16"/>
    <p:sldId id="2378" r:id="rId17"/>
    <p:sldId id="2380" r:id="rId18"/>
    <p:sldId id="2382" r:id="rId19"/>
    <p:sldId id="2381" r:id="rId20"/>
    <p:sldId id="2383" r:id="rId21"/>
    <p:sldId id="2370" r:id="rId22"/>
    <p:sldId id="2384" r:id="rId23"/>
    <p:sldId id="2379" r:id="rId24"/>
    <p:sldId id="2385" r:id="rId25"/>
    <p:sldId id="2386" r:id="rId26"/>
    <p:sldId id="2387" r:id="rId27"/>
    <p:sldId id="2388" r:id="rId28"/>
    <p:sldId id="2389" r:id="rId29"/>
    <p:sldId id="2509" r:id="rId30"/>
    <p:sldId id="2390" r:id="rId31"/>
    <p:sldId id="2429" r:id="rId32"/>
    <p:sldId id="2453" r:id="rId33"/>
    <p:sldId id="2404" r:id="rId34"/>
    <p:sldId id="2510" r:id="rId35"/>
    <p:sldId id="2511" r:id="rId36"/>
    <p:sldId id="2512" r:id="rId37"/>
    <p:sldId id="291" r:id="rId38"/>
    <p:sldId id="2497" r:id="rId39"/>
    <p:sldId id="2498" r:id="rId40"/>
    <p:sldId id="2490" r:id="rId41"/>
    <p:sldId id="2496" r:id="rId42"/>
    <p:sldId id="2481" r:id="rId43"/>
    <p:sldId id="296" r:id="rId44"/>
    <p:sldId id="2499" r:id="rId45"/>
    <p:sldId id="2457" r:id="rId46"/>
    <p:sldId id="2508" r:id="rId47"/>
    <p:sldId id="297" r:id="rId48"/>
    <p:sldId id="2513" r:id="rId49"/>
    <p:sldId id="2514" r:id="rId50"/>
    <p:sldId id="2502" r:id="rId51"/>
    <p:sldId id="2504" r:id="rId52"/>
    <p:sldId id="2505" r:id="rId53"/>
    <p:sldId id="2463" r:id="rId54"/>
    <p:sldId id="2503" r:id="rId55"/>
    <p:sldId id="2506" r:id="rId56"/>
    <p:sldId id="2522" r:id="rId57"/>
    <p:sldId id="2516" r:id="rId58"/>
    <p:sldId id="2517" r:id="rId59"/>
    <p:sldId id="2518" r:id="rId60"/>
    <p:sldId id="2520" r:id="rId61"/>
    <p:sldId id="2521" r:id="rId62"/>
    <p:sldId id="2523" r:id="rId63"/>
    <p:sldId id="2524" r:id="rId64"/>
    <p:sldId id="2525" r:id="rId65"/>
    <p:sldId id="2526" r:id="rId66"/>
    <p:sldId id="2530" r:id="rId67"/>
    <p:sldId id="2531" r:id="rId68"/>
    <p:sldId id="2532" r:id="rId69"/>
    <p:sldId id="2527" r:id="rId70"/>
    <p:sldId id="2533" r:id="rId71"/>
    <p:sldId id="2528" r:id="rId72"/>
    <p:sldId id="2534" r:id="rId7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308CA1"/>
    <a:srgbClr val="4D96DB"/>
    <a:srgbClr val="287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08423-A4F7-4189-9A69-4E805EE8814B}" v="6613" dt="2020-12-21T16:44:32.298"/>
    <p1510:client id="{3FD43454-0C15-4F4E-98E8-E784EA8E0F15}" v="3" dt="2020-12-21T16:45:07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5DFE12-0DB2-184D-8BF1-E1C48396C19F}" type="doc">
      <dgm:prSet loTypeId="urn:microsoft.com/office/officeart/2005/8/layout/matrix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EC82F1-F4C1-BB4F-AE90-EDB4EF274D2F}">
      <dgm:prSet phldrT="[Text]"/>
      <dgm:spPr>
        <a:noFill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9528B9-6A55-CF43-A23F-A670D2842086}" type="parTrans" cxnId="{C0A5784A-798D-7143-B1CE-2BE5760E1D60}">
      <dgm:prSet/>
      <dgm:spPr/>
      <dgm:t>
        <a:bodyPr/>
        <a:lstStyle/>
        <a:p>
          <a:endParaRPr lang="en-US"/>
        </a:p>
      </dgm:t>
    </dgm:pt>
    <dgm:pt modelId="{D3DFA59F-7FA4-5F43-A8AE-00C5C8DA3194}" type="sibTrans" cxnId="{C0A5784A-798D-7143-B1CE-2BE5760E1D60}">
      <dgm:prSet/>
      <dgm:spPr/>
      <dgm:t>
        <a:bodyPr/>
        <a:lstStyle/>
        <a:p>
          <a:endParaRPr lang="en-US"/>
        </a:p>
      </dgm:t>
    </dgm:pt>
    <dgm:pt modelId="{B3D4986F-9EF9-6949-9203-35247A9AA03C}">
      <dgm:prSet phldrT="[Text]"/>
      <dgm:spPr>
        <a:noFill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0F1A9A1-EEC2-5F46-BEC3-E216E67596C5}" type="parTrans" cxnId="{A45BC51C-5FE0-6648-9ACE-0D3B20285315}">
      <dgm:prSet/>
      <dgm:spPr/>
      <dgm:t>
        <a:bodyPr/>
        <a:lstStyle/>
        <a:p>
          <a:endParaRPr lang="en-US"/>
        </a:p>
      </dgm:t>
    </dgm:pt>
    <dgm:pt modelId="{6C010746-9FD7-1F45-8F88-200B2860F1E2}" type="sibTrans" cxnId="{A45BC51C-5FE0-6648-9ACE-0D3B20285315}">
      <dgm:prSet/>
      <dgm:spPr/>
      <dgm:t>
        <a:bodyPr/>
        <a:lstStyle/>
        <a:p>
          <a:endParaRPr lang="en-US"/>
        </a:p>
      </dgm:t>
    </dgm:pt>
    <dgm:pt modelId="{7DC35E6C-6832-7C4B-9A26-7E0CFB7D3C51}">
      <dgm:prSet phldrT="[Text]"/>
      <dgm:spPr>
        <a:noFill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0F1A8-5B08-6642-8D79-6DC400B1B7FB}" type="parTrans" cxnId="{5136FE92-3838-E44E-B6E0-96901F635D14}">
      <dgm:prSet/>
      <dgm:spPr/>
      <dgm:t>
        <a:bodyPr/>
        <a:lstStyle/>
        <a:p>
          <a:endParaRPr lang="en-US"/>
        </a:p>
      </dgm:t>
    </dgm:pt>
    <dgm:pt modelId="{47223530-8C02-BE4C-9D09-F7C2E25E0061}" type="sibTrans" cxnId="{5136FE92-3838-E44E-B6E0-96901F635D14}">
      <dgm:prSet/>
      <dgm:spPr/>
      <dgm:t>
        <a:bodyPr/>
        <a:lstStyle/>
        <a:p>
          <a:endParaRPr lang="en-US"/>
        </a:p>
      </dgm:t>
    </dgm:pt>
    <dgm:pt modelId="{BE2D71DA-52C5-E347-81C5-EE8B2B5D7B75}">
      <dgm:prSet phldrT="[Text]"/>
      <dgm:spPr>
        <a:noFill/>
      </dgm:spPr>
      <dgm:t>
        <a:bodyPr/>
        <a:lstStyle/>
        <a:p>
          <a:r>
            <a:rPr lang="en-US">
              <a:solidFill>
                <a:srgbClr val="000000"/>
              </a:solidFill>
            </a:rPr>
            <a:t> </a:t>
          </a:r>
        </a:p>
      </dgm:t>
    </dgm:pt>
    <dgm:pt modelId="{4F0376F5-9C8B-7D43-AC28-334C83BF2BCD}" type="parTrans" cxnId="{FCC00E59-02E2-3340-AB7E-048499E27599}">
      <dgm:prSet/>
      <dgm:spPr/>
      <dgm:t>
        <a:bodyPr/>
        <a:lstStyle/>
        <a:p>
          <a:endParaRPr lang="en-US"/>
        </a:p>
      </dgm:t>
    </dgm:pt>
    <dgm:pt modelId="{3AB6023D-9949-B548-A233-7A0C9C4C88FC}" type="sibTrans" cxnId="{FCC00E59-02E2-3340-AB7E-048499E27599}">
      <dgm:prSet/>
      <dgm:spPr/>
      <dgm:t>
        <a:bodyPr/>
        <a:lstStyle/>
        <a:p>
          <a:endParaRPr lang="en-US"/>
        </a:p>
      </dgm:t>
    </dgm:pt>
    <dgm:pt modelId="{0DE9C981-426A-E743-8CE2-BA6F4D8EDE1E}" type="pres">
      <dgm:prSet presAssocID="{845DFE12-0DB2-184D-8BF1-E1C48396C19F}" presName="matrix" presStyleCnt="0">
        <dgm:presLayoutVars>
          <dgm:chMax val="1"/>
          <dgm:dir/>
          <dgm:resizeHandles val="exact"/>
        </dgm:presLayoutVars>
      </dgm:prSet>
      <dgm:spPr/>
    </dgm:pt>
    <dgm:pt modelId="{D71491C8-7625-DC45-89A7-3EB049AF6F51}" type="pres">
      <dgm:prSet presAssocID="{845DFE12-0DB2-184D-8BF1-E1C48396C19F}" presName="axisShape" presStyleLbl="bgShp" presStyleIdx="0" presStyleCnt="1"/>
      <dgm:spPr/>
    </dgm:pt>
    <dgm:pt modelId="{8153823C-65BB-C44E-AFF5-0C0F6F4BC6BB}" type="pres">
      <dgm:prSet presAssocID="{845DFE12-0DB2-184D-8BF1-E1C48396C19F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BE9E1E9-6919-6947-B7FB-9B97E2500293}" type="pres">
      <dgm:prSet presAssocID="{845DFE12-0DB2-184D-8BF1-E1C48396C19F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BE17474-B3E0-CA43-87F8-933BF7C719E1}" type="pres">
      <dgm:prSet presAssocID="{845DFE12-0DB2-184D-8BF1-E1C48396C19F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2731D5-852E-4841-A036-D06103BE63AA}" type="pres">
      <dgm:prSet presAssocID="{845DFE12-0DB2-184D-8BF1-E1C48396C19F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4DCB106-E012-9742-B2B1-379600E4DA9D}" type="presOf" srcId="{845DFE12-0DB2-184D-8BF1-E1C48396C19F}" destId="{0DE9C981-426A-E743-8CE2-BA6F4D8EDE1E}" srcOrd="0" destOrd="0" presId="urn:microsoft.com/office/officeart/2005/8/layout/matrix2"/>
    <dgm:cxn modelId="{2867D208-B307-5945-ABC4-9BFED2A6208A}" type="presOf" srcId="{B3D4986F-9EF9-6949-9203-35247A9AA03C}" destId="{9BE9E1E9-6919-6947-B7FB-9B97E2500293}" srcOrd="0" destOrd="0" presId="urn:microsoft.com/office/officeart/2005/8/layout/matrix2"/>
    <dgm:cxn modelId="{A45BC51C-5FE0-6648-9ACE-0D3B20285315}" srcId="{845DFE12-0DB2-184D-8BF1-E1C48396C19F}" destId="{B3D4986F-9EF9-6949-9203-35247A9AA03C}" srcOrd="1" destOrd="0" parTransId="{70F1A9A1-EEC2-5F46-BEC3-E216E67596C5}" sibTransId="{6C010746-9FD7-1F45-8F88-200B2860F1E2}"/>
    <dgm:cxn modelId="{88DF6663-4599-C944-9008-73AEF8F1B490}" type="presOf" srcId="{87EC82F1-F4C1-BB4F-AE90-EDB4EF274D2F}" destId="{8153823C-65BB-C44E-AFF5-0C0F6F4BC6BB}" srcOrd="0" destOrd="0" presId="urn:microsoft.com/office/officeart/2005/8/layout/matrix2"/>
    <dgm:cxn modelId="{C0A5784A-798D-7143-B1CE-2BE5760E1D60}" srcId="{845DFE12-0DB2-184D-8BF1-E1C48396C19F}" destId="{87EC82F1-F4C1-BB4F-AE90-EDB4EF274D2F}" srcOrd="0" destOrd="0" parTransId="{EB9528B9-6A55-CF43-A23F-A670D2842086}" sibTransId="{D3DFA59F-7FA4-5F43-A8AE-00C5C8DA3194}"/>
    <dgm:cxn modelId="{FCC00E59-02E2-3340-AB7E-048499E27599}" srcId="{845DFE12-0DB2-184D-8BF1-E1C48396C19F}" destId="{BE2D71DA-52C5-E347-81C5-EE8B2B5D7B75}" srcOrd="3" destOrd="0" parTransId="{4F0376F5-9C8B-7D43-AC28-334C83BF2BCD}" sibTransId="{3AB6023D-9949-B548-A233-7A0C9C4C88FC}"/>
    <dgm:cxn modelId="{5136FE92-3838-E44E-B6E0-96901F635D14}" srcId="{845DFE12-0DB2-184D-8BF1-E1C48396C19F}" destId="{7DC35E6C-6832-7C4B-9A26-7E0CFB7D3C51}" srcOrd="2" destOrd="0" parTransId="{F900F1A8-5B08-6642-8D79-6DC400B1B7FB}" sibTransId="{47223530-8C02-BE4C-9D09-F7C2E25E0061}"/>
    <dgm:cxn modelId="{61F23A98-EE7F-D347-ACAD-BC6552A63D57}" type="presOf" srcId="{7DC35E6C-6832-7C4B-9A26-7E0CFB7D3C51}" destId="{EBE17474-B3E0-CA43-87F8-933BF7C719E1}" srcOrd="0" destOrd="0" presId="urn:microsoft.com/office/officeart/2005/8/layout/matrix2"/>
    <dgm:cxn modelId="{0C71D0B6-25F6-3D40-BA81-FF8D5FB5CAF6}" type="presOf" srcId="{BE2D71DA-52C5-E347-81C5-EE8B2B5D7B75}" destId="{9C2731D5-852E-4841-A036-D06103BE63AA}" srcOrd="0" destOrd="0" presId="urn:microsoft.com/office/officeart/2005/8/layout/matrix2"/>
    <dgm:cxn modelId="{F1519F41-7226-5C41-9339-1A285CA92E04}" type="presParOf" srcId="{0DE9C981-426A-E743-8CE2-BA6F4D8EDE1E}" destId="{D71491C8-7625-DC45-89A7-3EB049AF6F51}" srcOrd="0" destOrd="0" presId="urn:microsoft.com/office/officeart/2005/8/layout/matrix2"/>
    <dgm:cxn modelId="{0A3A36B5-E0CD-7846-BA48-CBEF158C8B9A}" type="presParOf" srcId="{0DE9C981-426A-E743-8CE2-BA6F4D8EDE1E}" destId="{8153823C-65BB-C44E-AFF5-0C0F6F4BC6BB}" srcOrd="1" destOrd="0" presId="urn:microsoft.com/office/officeart/2005/8/layout/matrix2"/>
    <dgm:cxn modelId="{F97289AA-CBA7-F447-82E7-7E5FF11B4C7D}" type="presParOf" srcId="{0DE9C981-426A-E743-8CE2-BA6F4D8EDE1E}" destId="{9BE9E1E9-6919-6947-B7FB-9B97E2500293}" srcOrd="2" destOrd="0" presId="urn:microsoft.com/office/officeart/2005/8/layout/matrix2"/>
    <dgm:cxn modelId="{94611387-A8DC-B84C-9229-8BCAF3ADB6B0}" type="presParOf" srcId="{0DE9C981-426A-E743-8CE2-BA6F4D8EDE1E}" destId="{EBE17474-B3E0-CA43-87F8-933BF7C719E1}" srcOrd="3" destOrd="0" presId="urn:microsoft.com/office/officeart/2005/8/layout/matrix2"/>
    <dgm:cxn modelId="{C2A544E2-5422-1746-ADBE-1506D54C2DE6}" type="presParOf" srcId="{0DE9C981-426A-E743-8CE2-BA6F4D8EDE1E}" destId="{9C2731D5-852E-4841-A036-D06103BE63A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491C8-7625-DC45-89A7-3EB049AF6F51}">
      <dsp:nvSpPr>
        <dsp:cNvPr id="0" name=""/>
        <dsp:cNvSpPr/>
      </dsp:nvSpPr>
      <dsp:spPr>
        <a:xfrm>
          <a:off x="519546" y="0"/>
          <a:ext cx="5206999" cy="520699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53823C-65BB-C44E-AFF5-0C0F6F4BC6BB}">
      <dsp:nvSpPr>
        <dsp:cNvPr id="0" name=""/>
        <dsp:cNvSpPr/>
      </dsp:nvSpPr>
      <dsp:spPr>
        <a:xfrm>
          <a:off x="858001" y="338454"/>
          <a:ext cx="2082799" cy="2082799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solidFill>
              <a:srgbClr val="000000"/>
            </a:solidFill>
          </a:endParaRPr>
        </a:p>
      </dsp:txBody>
      <dsp:txXfrm>
        <a:off x="959675" y="440128"/>
        <a:ext cx="1879451" cy="1879451"/>
      </dsp:txXfrm>
    </dsp:sp>
    <dsp:sp modelId="{9BE9E1E9-6919-6947-B7FB-9B97E2500293}">
      <dsp:nvSpPr>
        <dsp:cNvPr id="0" name=""/>
        <dsp:cNvSpPr/>
      </dsp:nvSpPr>
      <dsp:spPr>
        <a:xfrm>
          <a:off x="3305290" y="338454"/>
          <a:ext cx="2082799" cy="2082799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solidFill>
              <a:srgbClr val="000000"/>
            </a:solidFill>
          </a:endParaRPr>
        </a:p>
      </dsp:txBody>
      <dsp:txXfrm>
        <a:off x="3406964" y="440128"/>
        <a:ext cx="1879451" cy="1879451"/>
      </dsp:txXfrm>
    </dsp:sp>
    <dsp:sp modelId="{EBE17474-B3E0-CA43-87F8-933BF7C719E1}">
      <dsp:nvSpPr>
        <dsp:cNvPr id="0" name=""/>
        <dsp:cNvSpPr/>
      </dsp:nvSpPr>
      <dsp:spPr>
        <a:xfrm>
          <a:off x="858001" y="2785744"/>
          <a:ext cx="2082799" cy="2082799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solidFill>
              <a:srgbClr val="000000"/>
            </a:solidFill>
          </a:endParaRPr>
        </a:p>
      </dsp:txBody>
      <dsp:txXfrm>
        <a:off x="959675" y="2887418"/>
        <a:ext cx="1879451" cy="1879451"/>
      </dsp:txXfrm>
    </dsp:sp>
    <dsp:sp modelId="{9C2731D5-852E-4841-A036-D06103BE63AA}">
      <dsp:nvSpPr>
        <dsp:cNvPr id="0" name=""/>
        <dsp:cNvSpPr/>
      </dsp:nvSpPr>
      <dsp:spPr>
        <a:xfrm>
          <a:off x="3305290" y="2785744"/>
          <a:ext cx="2082799" cy="2082799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solidFill>
                <a:srgbClr val="000000"/>
              </a:solidFill>
            </a:rPr>
            <a:t> </a:t>
          </a:r>
        </a:p>
      </dsp:txBody>
      <dsp:txXfrm>
        <a:off x="3406964" y="2887418"/>
        <a:ext cx="1879451" cy="1879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C2754-5857-4BEE-A0A8-A347BAD7973B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8C0E1-9E43-48F9-8057-6602F9B9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4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D09F09-FA40-48B4-9FC6-A0D326AEB38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3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D09F09-FA40-48B4-9FC6-A0D326AEB38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6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B93D1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2" name="Title 7"/>
          <p:cNvSpPr>
            <a:spLocks noGrp="1"/>
          </p:cNvSpPr>
          <p:nvPr>
            <p:ph type="ctrTitle" hasCustomPrompt="1"/>
          </p:nvPr>
        </p:nvSpPr>
        <p:spPr>
          <a:xfrm>
            <a:off x="406400" y="1752601"/>
            <a:ext cx="5283200" cy="1179513"/>
          </a:xfrm>
        </p:spPr>
        <p:txBody>
          <a:bodyPr anchor="b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9" name="Rectangle 18"/>
          <p:cNvSpPr/>
          <p:nvPr userDrawn="1"/>
        </p:nvSpPr>
        <p:spPr>
          <a:xfrm>
            <a:off x="5994400" y="0"/>
            <a:ext cx="203200" cy="6858000"/>
          </a:xfrm>
          <a:prstGeom prst="rect">
            <a:avLst/>
          </a:prstGeom>
          <a:solidFill>
            <a:srgbClr val="F886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464800" y="6553200"/>
            <a:ext cx="1727200" cy="304800"/>
          </a:xfrm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4598D2DC-3A0D-4D80-B05F-32E4AA67AFA9}" type="slidenum">
              <a:rPr lang="en-US" sz="1400">
                <a:solidFill>
                  <a:srgbClr val="000000"/>
                </a:solidFill>
                <a:latin typeface="Arial" pitchFamily="34" charset="0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0805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546850"/>
            <a:ext cx="12192000" cy="311150"/>
            <a:chOff x="0" y="6546850"/>
            <a:chExt cx="9144000" cy="311150"/>
          </a:xfrm>
          <a:solidFill>
            <a:srgbClr val="2B93D1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0" y="6546850"/>
              <a:ext cx="9144000" cy="311150"/>
            </a:xfrm>
            <a:prstGeom prst="rect">
              <a:avLst/>
            </a:prstGeom>
            <a:grpFill/>
            <a:ln w="50800" cap="rnd" cmpd="thickThin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0" name="Footer Placeholder 2"/>
            <p:cNvSpPr txBox="1">
              <a:spLocks/>
            </p:cNvSpPr>
            <p:nvPr userDrawn="1"/>
          </p:nvSpPr>
          <p:spPr>
            <a:xfrm>
              <a:off x="1828800" y="6553200"/>
              <a:ext cx="5486400" cy="304800"/>
            </a:xfrm>
            <a:prstGeom prst="rect">
              <a:avLst/>
            </a:prstGeom>
            <a:grpFill/>
          </p:spPr>
          <p:txBody>
            <a:bodyPr anchor="ctr"/>
            <a:lstStyle>
              <a:lvl1pPr algn="l" eaLnBrk="1" latinLnBrk="0" hangingPunct="1">
                <a:defRPr kumimoji="0" sz="800">
                  <a:solidFill>
                    <a:schemeClr val="accent2"/>
                  </a:solidFill>
                </a:defRPr>
              </a:lvl1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0">
                  <a:solidFill>
                    <a:schemeClr val="bg1"/>
                  </a:solidFill>
                  <a:latin typeface="Arial" pitchFamily="34" charset="0"/>
                </a:rPr>
                <a:t>© Operational Excellence Consulting.  All rights reserved.</a:t>
              </a: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10464800" y="6553200"/>
            <a:ext cx="1727200" cy="304800"/>
          </a:xfrm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4598D2DC-3A0D-4D80-B05F-32E4AA67AFA9}" type="slidenum">
              <a:rPr lang="en-US" sz="1400">
                <a:solidFill>
                  <a:schemeClr val="bg1"/>
                </a:solidFill>
                <a:latin typeface="Arial" pitchFamily="34" charset="0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1424"/>
            <a:ext cx="10972800" cy="717058"/>
          </a:xfrm>
        </p:spPr>
        <p:txBody>
          <a:bodyPr>
            <a:noAutofit/>
          </a:bodyPr>
          <a:lstStyle>
            <a:lvl1pPr>
              <a:defRPr sz="3600">
                <a:solidFill>
                  <a:srgbClr val="2B93D1"/>
                </a:solidFill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62724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22/12/2020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3878917" y="4490169"/>
            <a:ext cx="3873450" cy="117060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2800" b="1" u="sng" err="1">
                <a:solidFill>
                  <a:srgbClr val="080808"/>
                </a:solidFill>
                <a:latin typeface="Times New Roman"/>
                <a:cs typeface="Arial"/>
              </a:rPr>
              <a:t>Nhóm</a:t>
            </a:r>
            <a:r>
              <a:rPr lang="vi-VN" sz="2800">
                <a:solidFill>
                  <a:srgbClr val="080808"/>
                </a:solidFill>
                <a:latin typeface="Times New Roman"/>
                <a:cs typeface="Arial"/>
              </a:rPr>
              <a:t> :</a:t>
            </a:r>
            <a:r>
              <a:rPr lang="vi-VN" sz="2800" err="1">
                <a:solidFill>
                  <a:srgbClr val="080808"/>
                </a:solidFill>
                <a:latin typeface="Times New Roman"/>
                <a:cs typeface="Arial"/>
              </a:rPr>
              <a:t>Team</a:t>
            </a:r>
            <a:r>
              <a:rPr lang="vi-VN" sz="2800">
                <a:solidFill>
                  <a:srgbClr val="080808"/>
                </a:solidFill>
                <a:latin typeface="Times New Roman"/>
                <a:cs typeface="Arial"/>
              </a:rPr>
              <a:t> Văn </a:t>
            </a:r>
            <a:r>
              <a:rPr lang="vi-VN" sz="2800" err="1">
                <a:solidFill>
                  <a:srgbClr val="080808"/>
                </a:solidFill>
                <a:latin typeface="Times New Roman"/>
                <a:cs typeface="Arial"/>
              </a:rPr>
              <a:t>Hóa</a:t>
            </a:r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3204641" y="2353641"/>
            <a:ext cx="5865943" cy="2150719"/>
          </a:xfrm>
          <a:noFill/>
        </p:spPr>
        <p:txBody>
          <a:bodyPr anchor="ctr">
            <a:normAutofit fontScale="90000"/>
          </a:bodyPr>
          <a:lstStyle/>
          <a:p>
            <a:r>
              <a:rPr lang="vi-VN" sz="4000" b="1" dirty="0">
                <a:latin typeface="Times New Roman"/>
                <a:ea typeface="+mj-lt"/>
                <a:cs typeface="Times New Roman"/>
              </a:rPr>
              <a:t>Tư duy công </a:t>
            </a:r>
            <a:r>
              <a:rPr lang="vi-VN" sz="4000" b="1" dirty="0" err="1">
                <a:latin typeface="Times New Roman"/>
                <a:ea typeface="+mj-lt"/>
                <a:cs typeface="Times New Roman"/>
              </a:rPr>
              <a:t>nghệ</a:t>
            </a:r>
            <a:r>
              <a:rPr lang="vi-VN" sz="4000" b="1" dirty="0">
                <a:latin typeface="Times New Roman"/>
                <a:ea typeface="+mj-lt"/>
                <a:cs typeface="Times New Roman"/>
              </a:rPr>
              <a:t> </a:t>
            </a:r>
            <a:r>
              <a:rPr lang="vi-VN" sz="4000" b="1" dirty="0" err="1">
                <a:latin typeface="Times New Roman"/>
                <a:ea typeface="+mj-lt"/>
                <a:cs typeface="Times New Roman"/>
              </a:rPr>
              <a:t>và</a:t>
            </a:r>
            <a:r>
              <a:rPr lang="vi-VN" sz="4000" b="1" dirty="0">
                <a:latin typeface="Times New Roman"/>
                <a:ea typeface="+mj-lt"/>
                <a:cs typeface="Times New Roman"/>
              </a:rPr>
              <a:t> </a:t>
            </a:r>
            <a:r>
              <a:rPr lang="vi-VN" sz="4000" b="1" dirty="0" err="1">
                <a:latin typeface="Times New Roman"/>
                <a:ea typeface="+mj-lt"/>
                <a:cs typeface="Times New Roman"/>
              </a:rPr>
              <a:t>thiết</a:t>
            </a:r>
            <a:r>
              <a:rPr lang="vi-VN" sz="4000" b="1" dirty="0">
                <a:latin typeface="Times New Roman"/>
                <a:ea typeface="+mj-lt"/>
                <a:cs typeface="Times New Roman"/>
              </a:rPr>
              <a:t> </a:t>
            </a:r>
            <a:r>
              <a:rPr lang="vi-VN" sz="4000" b="1" dirty="0" err="1">
                <a:latin typeface="Times New Roman"/>
                <a:ea typeface="+mj-lt"/>
                <a:cs typeface="Times New Roman"/>
              </a:rPr>
              <a:t>kế</a:t>
            </a:r>
            <a:r>
              <a:rPr lang="vi-VN" sz="4000" b="1" dirty="0">
                <a:latin typeface="Times New Roman"/>
                <a:ea typeface="+mj-lt"/>
                <a:cs typeface="Times New Roman"/>
              </a:rPr>
              <a:t> </a:t>
            </a:r>
            <a:r>
              <a:rPr lang="vi-VN" sz="4000" b="1" dirty="0" err="1">
                <a:latin typeface="Times New Roman"/>
                <a:ea typeface="+mj-lt"/>
                <a:cs typeface="Times New Roman"/>
              </a:rPr>
              <a:t>kỹ</a:t>
            </a:r>
            <a:r>
              <a:rPr lang="vi-VN" sz="4000" b="1" dirty="0">
                <a:latin typeface="Times New Roman"/>
                <a:ea typeface="+mj-lt"/>
                <a:cs typeface="Times New Roman"/>
              </a:rPr>
              <a:t> </a:t>
            </a:r>
            <a:r>
              <a:rPr lang="vi-VN" sz="4000" b="1" dirty="0" err="1">
                <a:latin typeface="Times New Roman"/>
                <a:ea typeface="+mj-lt"/>
                <a:cs typeface="Times New Roman"/>
              </a:rPr>
              <a:t>thuật</a:t>
            </a:r>
            <a:br>
              <a:rPr lang="vi-VN" sz="4000" b="1" dirty="0">
                <a:latin typeface="Times New Roman"/>
                <a:cs typeface="Times New Roman"/>
              </a:rPr>
            </a:br>
            <a:r>
              <a:rPr lang="vi-VN" sz="4000" b="1" dirty="0">
                <a:solidFill>
                  <a:srgbClr val="080808"/>
                </a:solidFill>
                <a:latin typeface="Times New Roman"/>
                <a:cs typeface="Times New Roman"/>
              </a:rPr>
              <a:t> </a:t>
            </a:r>
            <a:br>
              <a:rPr lang="vi-VN" sz="3600" dirty="0">
                <a:latin typeface="Times New Roman"/>
                <a:cs typeface="Times New Roman"/>
              </a:rPr>
            </a:br>
            <a:r>
              <a:rPr lang="vi-VN" sz="3200" b="1" u="sng" dirty="0" err="1">
                <a:solidFill>
                  <a:srgbClr val="080808"/>
                </a:solidFill>
                <a:latin typeface="Times New Roman"/>
                <a:cs typeface="Times New Roman"/>
              </a:rPr>
              <a:t>Giảng</a:t>
            </a:r>
            <a:r>
              <a:rPr lang="vi-VN" sz="3200" b="1" u="sng" dirty="0">
                <a:solidFill>
                  <a:srgbClr val="080808"/>
                </a:solidFill>
                <a:latin typeface="Times New Roman"/>
                <a:cs typeface="Times New Roman"/>
              </a:rPr>
              <a:t> viên</a:t>
            </a:r>
            <a:r>
              <a:rPr lang="vi-VN" sz="3200" dirty="0">
                <a:solidFill>
                  <a:srgbClr val="080808"/>
                </a:solidFill>
                <a:latin typeface="Times New Roman"/>
                <a:cs typeface="Times New Roman"/>
              </a:rPr>
              <a:t> : </a:t>
            </a:r>
            <a:r>
              <a:rPr lang="en-US" sz="3200" dirty="0">
                <a:solidFill>
                  <a:srgbClr val="080808"/>
                </a:solidFill>
                <a:latin typeface="Times New Roman"/>
                <a:cs typeface="Times New Roman"/>
              </a:rPr>
              <a:t>PGS </a:t>
            </a:r>
            <a:r>
              <a:rPr lang="vi-VN" sz="3200" dirty="0">
                <a:solidFill>
                  <a:srgbClr val="080808"/>
                </a:solidFill>
                <a:latin typeface="Times New Roman"/>
                <a:cs typeface="Times New Roman"/>
              </a:rPr>
              <a:t>Trương Thu Hương</a:t>
            </a:r>
          </a:p>
        </p:txBody>
      </p:sp>
      <p:sp>
        <p:nvSpPr>
          <p:cNvPr id="40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>
                <a:cs typeface="Arial Narrow"/>
              </a:rPr>
              <a:t>Danh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25878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Tập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trung</a:t>
            </a:r>
            <a:r>
              <a:rPr lang="en-US" sz="1400">
                <a:cs typeface="Arial Narrow"/>
              </a:rPr>
              <a:t> 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Thỉnh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thoảng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mua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sắm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trên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các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trang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Shoppe,Tiki,Lazada</a:t>
            </a:r>
            <a:endParaRPr lang="en-US" sz="1400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Lựa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chọn</a:t>
            </a:r>
            <a:r>
              <a:rPr lang="en-US" sz="1400">
                <a:cs typeface="Arial Narrow"/>
              </a:rPr>
              <a:t> GHTK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giá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rẻ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nhưng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tốc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độ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giao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chậm</a:t>
            </a:r>
            <a:endParaRPr lang="en-US" sz="1400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Chưa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quá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quan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tâm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đến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công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cụ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không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mua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nhiều</a:t>
            </a:r>
            <a:r>
              <a:rPr lang="en-US" sz="1400">
                <a:cs typeface="Arial Narrow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4" y="4886412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050" b="1"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</a:t>
            </a:r>
            <a:r>
              <a:rPr lang="en-US" err="1"/>
              <a:t>Nguyễn</a:t>
            </a:r>
            <a:r>
              <a:rPr lang="en-US"/>
              <a:t> </a:t>
            </a:r>
            <a:r>
              <a:rPr lang="en-US" err="1"/>
              <a:t>Văn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:21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Chưa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  <a:r>
              <a:rPr lang="en-US" err="1">
                <a:solidFill>
                  <a:srgbClr val="000000"/>
                </a:solidFill>
                <a:cs typeface="Calibri"/>
              </a:rPr>
              <a:t>lập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gia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đình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F4642-CBBF-4FA1-A035-96E958F537EC}"/>
              </a:ext>
            </a:extLst>
          </p:cNvPr>
          <p:cNvSpPr txBox="1"/>
          <p:nvPr/>
        </p:nvSpPr>
        <p:spPr>
          <a:xfrm>
            <a:off x="6240837" y="5348077"/>
            <a:ext cx="386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Shoppe,Tiki,Lazada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hơn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4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 err="1">
                <a:cs typeface="Arial Narrow"/>
              </a:rPr>
              <a:t>Danh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25878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Rất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hứng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thú</a:t>
            </a:r>
            <a:r>
              <a:rPr lang="en-US" sz="1400">
                <a:cs typeface="Arial Narrow"/>
              </a:rPr>
              <a:t> 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Mua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online 3 </a:t>
            </a:r>
            <a:r>
              <a:rPr lang="en-US" sz="1400" err="1">
                <a:cs typeface="Arial Narrow"/>
              </a:rPr>
              <a:t>lần</a:t>
            </a:r>
            <a:r>
              <a:rPr lang="en-US" sz="1400">
                <a:cs typeface="Arial Narrow"/>
              </a:rPr>
              <a:t> / </a:t>
            </a:r>
            <a:r>
              <a:rPr lang="en-US" sz="1400" err="1">
                <a:cs typeface="Arial Narrow"/>
              </a:rPr>
              <a:t>tháng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và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trên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tiki,shopee</a:t>
            </a:r>
            <a:r>
              <a:rPr lang="en-US" sz="1400">
                <a:cs typeface="Arial Narrow"/>
              </a:rPr>
              <a:t>.  </a:t>
            </a:r>
          </a:p>
          <a:p>
            <a:r>
              <a:rPr lang="en-US" sz="1400">
                <a:cs typeface="Arial Narrow"/>
              </a:rPr>
              <a:t>-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3" y="4886412"/>
            <a:ext cx="43233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r>
              <a:rPr lang="en-US" sz="1400" err="1">
                <a:cs typeface="Arial Narrow"/>
              </a:rPr>
              <a:t>Cải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thiện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bất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tiện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của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trực</a:t>
            </a:r>
            <a:r>
              <a:rPr lang="en-US" sz="1400">
                <a:cs typeface="Arial Narrow"/>
              </a:rPr>
              <a:t> </a:t>
            </a:r>
            <a:r>
              <a:rPr lang="en-US" sz="1400" err="1">
                <a:cs typeface="Arial Narrow"/>
              </a:rPr>
              <a:t>tiếp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bằng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cách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sử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dụng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dịch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vụ</a:t>
            </a:r>
            <a:r>
              <a:rPr lang="en-US" sz="1400">
                <a:cs typeface="Arial Narrow"/>
              </a:rPr>
              <a:t> </a:t>
            </a:r>
          </a:p>
          <a:p>
            <a:r>
              <a:rPr lang="en-US" sz="1400" err="1">
                <a:cs typeface="Arial Narrow"/>
              </a:rPr>
              <a:t>Liên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kết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với</a:t>
            </a:r>
            <a:r>
              <a:rPr lang="en-US" sz="1400">
                <a:cs typeface="Arial Narrow"/>
              </a:rPr>
              <a:t> Shoppe </a:t>
            </a:r>
            <a:r>
              <a:rPr lang="en-US" sz="1400" err="1">
                <a:cs typeface="Arial Narrow"/>
              </a:rPr>
              <a:t>và</a:t>
            </a:r>
            <a:r>
              <a:rPr lang="en-US" sz="1400">
                <a:cs typeface="Arial Narrow"/>
              </a:rPr>
              <a:t> Tiki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</a:t>
            </a:r>
            <a:r>
              <a:rPr lang="en-US" err="1"/>
              <a:t>Nguyễn</a:t>
            </a:r>
            <a:r>
              <a:rPr lang="en-US"/>
              <a:t> </a:t>
            </a:r>
            <a:r>
              <a:rPr lang="en-US" err="1"/>
              <a:t>Văn</a:t>
            </a:r>
            <a:r>
              <a:rPr lang="en-US"/>
              <a:t> Nam 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:21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Chưa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  <a:r>
              <a:rPr lang="en-US" err="1">
                <a:solidFill>
                  <a:srgbClr val="000000"/>
                </a:solidFill>
                <a:cs typeface="Calibri"/>
              </a:rPr>
              <a:t>lập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gia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đình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41E1C-CFDF-4C0A-B7FE-6E00B52A847A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1860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>
                <a:cs typeface="Arial Narrow"/>
              </a:rPr>
              <a:t>Danh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2" y="4885473"/>
            <a:ext cx="433526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Khó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chịu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khi</a:t>
            </a:r>
            <a:r>
              <a:rPr lang="en-US" sz="1400">
                <a:cs typeface="Arial Narrow"/>
              </a:rPr>
              <a:t> </a:t>
            </a:r>
            <a:r>
              <a:rPr lang="en-US" sz="1400" err="1">
                <a:cs typeface="Arial Narrow"/>
              </a:rPr>
              <a:t>với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việc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giao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trễ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của</a:t>
            </a:r>
            <a:r>
              <a:rPr lang="en-US" sz="1400">
                <a:cs typeface="Arial Narrow"/>
              </a:rPr>
              <a:t> shipper GHTK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giảm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thời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gian</a:t>
            </a:r>
            <a:r>
              <a:rPr lang="en-US" sz="1400">
                <a:cs typeface="Arial Narrow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4" y="4886412"/>
            <a:ext cx="489318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Không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việc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giao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trễ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endParaRPr lang="en-US" sz="1400" b="1">
              <a:cs typeface="Arial Narrow"/>
            </a:endParaRPr>
          </a:p>
          <a:p>
            <a:r>
              <a:rPr lang="en-US" sz="1400" b="1">
                <a:cs typeface="Arial Narrow"/>
              </a:rPr>
              <a:t>- </a:t>
            </a:r>
            <a:r>
              <a:rPr lang="en-US" sz="1400" b="1" err="1">
                <a:cs typeface="Arial Narrow"/>
              </a:rPr>
              <a:t>T</a:t>
            </a:r>
            <a:r>
              <a:rPr lang="en-US" sz="1400" err="1">
                <a:cs typeface="Arial Narrow"/>
              </a:rPr>
              <a:t>ăng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cường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quảng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cáo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cho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việc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online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</a:t>
            </a:r>
            <a:r>
              <a:rPr lang="en-US" err="1"/>
              <a:t>Vũ</a:t>
            </a:r>
            <a:r>
              <a:rPr lang="en-US"/>
              <a:t> </a:t>
            </a:r>
            <a:r>
              <a:rPr lang="en-US" err="1"/>
              <a:t>Ngọc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   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:20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nghiệp:sinh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endParaRPr lang="en-US">
              <a:cs typeface="Calibri"/>
            </a:endParaRP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Chưa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  <a:r>
              <a:rPr lang="en-US" err="1">
                <a:solidFill>
                  <a:srgbClr val="000000"/>
                </a:solidFill>
                <a:cs typeface="Calibri"/>
              </a:rPr>
              <a:t>lập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gia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đình</a:t>
            </a:r>
            <a:r>
              <a:rPr lang="en-US">
                <a:solidFill>
                  <a:srgbClr val="000000"/>
                </a:solidFill>
                <a:cs typeface="Calibri"/>
              </a:rPr>
              <a:t> ,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9DBC3-ED04-44C1-BB78-CBDA276CD7E5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35696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>
                <a:cs typeface="Arial Narrow"/>
              </a:rPr>
              <a:t>Danh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48010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Mua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là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sở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 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 shoppe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nhiều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ưu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đãi</a:t>
            </a:r>
            <a:r>
              <a:rPr lang="en-US" sz="1400">
                <a:cs typeface="Arial Narrow"/>
              </a:rPr>
              <a:t>.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Chưa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biết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online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Khó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xử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khi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hẹn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nhưng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không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nhà</a:t>
            </a:r>
            <a:r>
              <a:rPr lang="en-US" sz="1400">
                <a:cs typeface="Arial Narrow"/>
              </a:rPr>
              <a:t>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3" y="4886412"/>
            <a:ext cx="42238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pPr marL="171450" indent="-171450">
              <a:buFontTx/>
              <a:buChar char="-"/>
            </a:pPr>
            <a:r>
              <a:rPr lang="en-US" sz="1200" err="1">
                <a:cs typeface="Arial Narrow"/>
              </a:rPr>
              <a:t>Hướng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dẫn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người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dùng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thanh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toán</a:t>
            </a:r>
            <a:r>
              <a:rPr lang="en-US" sz="1200">
                <a:cs typeface="Arial Narrow"/>
              </a:rPr>
              <a:t> online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cs typeface="Arial Narrow"/>
              </a:rPr>
              <a:t>Liên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kết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với</a:t>
            </a:r>
            <a:r>
              <a:rPr lang="en-US" sz="1200">
                <a:cs typeface="Arial Narrow"/>
              </a:rPr>
              <a:t> Shoppe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</a:t>
            </a:r>
            <a:r>
              <a:rPr lang="en-US" err="1"/>
              <a:t>Vũ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 </a:t>
            </a:r>
            <a:r>
              <a:rPr lang="en-US" err="1"/>
              <a:t>Hải</a:t>
            </a:r>
            <a:r>
              <a:rPr lang="en-US"/>
              <a:t> </a:t>
            </a:r>
            <a:r>
              <a:rPr lang="en-US" err="1"/>
              <a:t>Yến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:20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nghiệp:sinh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Chưa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  <a:r>
              <a:rPr lang="en-US" err="1">
                <a:solidFill>
                  <a:srgbClr val="000000"/>
                </a:solidFill>
                <a:cs typeface="Calibri"/>
              </a:rPr>
              <a:t>lập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gia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đình</a:t>
            </a:r>
            <a:r>
              <a:rPr lang="en-US">
                <a:solidFill>
                  <a:srgbClr val="000000"/>
                </a:solidFill>
                <a:cs typeface="Calibri"/>
              </a:rPr>
              <a:t> , 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5895-F5A0-46DD-A9C9-03A4B241EF02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85999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>
                <a:cs typeface="Arial Narrow"/>
              </a:rPr>
              <a:t>Danh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3233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mua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sắm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trên</a:t>
            </a:r>
            <a:r>
              <a:rPr lang="en-US" sz="1400">
                <a:cs typeface="Arial Narrow"/>
              </a:rPr>
              <a:t> Facebook</a:t>
            </a:r>
          </a:p>
          <a:p>
            <a:pPr marL="285750" indent="-285750">
              <a:buFontTx/>
              <a:buChar char="-"/>
            </a:pPr>
            <a:r>
              <a:rPr lang="en-US" sz="1400" err="1">
                <a:cs typeface="Arial Narrow"/>
              </a:rPr>
              <a:t>Khó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chịu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giao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chậm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và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sai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400" err="1">
                <a:cs typeface="Arial Narrow"/>
              </a:rPr>
              <a:t>Chưa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biết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online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4" y="4886412"/>
            <a:ext cx="43765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r>
              <a:rPr lang="en-US" sz="1200">
                <a:cs typeface="Arial Narrow"/>
              </a:rPr>
              <a:t>-</a:t>
            </a:r>
            <a:r>
              <a:rPr lang="en-US" sz="1200" err="1">
                <a:cs typeface="Arial Narrow"/>
              </a:rPr>
              <a:t>Hướng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dẫn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người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dùng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thanh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toán</a:t>
            </a:r>
            <a:r>
              <a:rPr lang="en-US" sz="1200">
                <a:cs typeface="Arial Narrow"/>
              </a:rPr>
              <a:t> online</a:t>
            </a:r>
          </a:p>
          <a:p>
            <a:endParaRPr lang="en-US" sz="1200"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 </a:t>
            </a:r>
            <a:r>
              <a:rPr lang="en-US" err="1"/>
              <a:t>Nguyễn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 Thu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 48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Nhân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văn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phòng</a:t>
            </a:r>
            <a:endParaRPr lang="en-US">
              <a:cs typeface="Calibri"/>
            </a:endParaRP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Đã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kết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hôn</a:t>
            </a:r>
            <a:r>
              <a:rPr lang="en-US">
                <a:solidFill>
                  <a:srgbClr val="000000"/>
                </a:solidFill>
                <a:cs typeface="Calibri"/>
              </a:rPr>
              <a:t>, </a:t>
            </a: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Có</a:t>
            </a:r>
            <a:r>
              <a:rPr lang="en-US">
                <a:solidFill>
                  <a:srgbClr val="000000"/>
                </a:solidFill>
                <a:cs typeface="Calibri"/>
              </a:rPr>
              <a:t> 2 con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8285F-547F-4C8C-98C4-EC6C4479A00B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5638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 err="1">
                <a:cs typeface="Arial Narrow"/>
              </a:rPr>
              <a:t>Danh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323375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Thích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mua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sắm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trên</a:t>
            </a:r>
            <a:r>
              <a:rPr lang="en-US" sz="1400">
                <a:cs typeface="Arial Narrow"/>
              </a:rPr>
              <a:t> Tiki .</a:t>
            </a:r>
          </a:p>
          <a:p>
            <a:r>
              <a:rPr lang="en-US" sz="1400">
                <a:cs typeface="Arial Narrow"/>
              </a:rPr>
              <a:t>- Thường </a:t>
            </a:r>
            <a:r>
              <a:rPr lang="en-US" sz="1400" err="1">
                <a:cs typeface="Arial Narrow"/>
              </a:rPr>
              <a:t>xuyên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online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nhiều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ưu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đãi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hơn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thanh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toán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bằng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tiền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mặt</a:t>
            </a:r>
            <a:r>
              <a:rPr lang="en-US" sz="1400">
                <a:cs typeface="Arial Narrow"/>
              </a:rPr>
              <a:t> . </a:t>
            </a:r>
          </a:p>
          <a:p>
            <a:r>
              <a:rPr lang="en-US" sz="1400">
                <a:cs typeface="Arial Narrow"/>
              </a:rPr>
              <a:t>- </a:t>
            </a:r>
            <a:r>
              <a:rPr lang="en-US" sz="1400" err="1">
                <a:cs typeface="Arial Narrow"/>
              </a:rPr>
              <a:t>gặp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khá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nhiều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khăn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trong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việc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giao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nhận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hàng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vì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công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việc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có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giờ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không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cố</a:t>
            </a:r>
            <a:r>
              <a:rPr lang="en-US" sz="1400">
                <a:cs typeface="Arial Narrow"/>
              </a:rPr>
              <a:t> </a:t>
            </a:r>
            <a:r>
              <a:rPr lang="en-US" sz="1400" err="1">
                <a:cs typeface="Arial Narrow"/>
              </a:rPr>
              <a:t>định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4" y="4886412"/>
            <a:ext cx="24576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r>
              <a:rPr lang="en-US" sz="1200">
                <a:cs typeface="Arial Narrow"/>
              </a:rPr>
              <a:t>-</a:t>
            </a:r>
            <a:r>
              <a:rPr lang="en-US" sz="1200" err="1">
                <a:cs typeface="Arial Narrow"/>
              </a:rPr>
              <a:t>đề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cập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đến</a:t>
            </a:r>
            <a:r>
              <a:rPr lang="en-US" sz="1200">
                <a:cs typeface="Arial Narrow"/>
              </a:rPr>
              <a:t> </a:t>
            </a:r>
            <a:r>
              <a:rPr lang="en-US" sz="1200" err="1">
                <a:cs typeface="Arial Narrow"/>
              </a:rPr>
              <a:t>việc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thanh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toán</a:t>
            </a:r>
            <a:r>
              <a:rPr lang="en-US" sz="1200">
                <a:cs typeface="Arial Narrow"/>
              </a:rPr>
              <a:t> online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 Lê Minh </a:t>
            </a:r>
            <a:r>
              <a:rPr lang="en-US" err="1"/>
              <a:t>Hoàng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 25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Nhân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văn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phòng</a:t>
            </a:r>
            <a:endParaRPr lang="en-US">
              <a:cs typeface="Calibri"/>
            </a:endParaRP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Chưa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kết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hôn</a:t>
            </a:r>
            <a:r>
              <a:rPr lang="en-US">
                <a:solidFill>
                  <a:srgbClr val="000000"/>
                </a:solidFill>
                <a:cs typeface="Calibri"/>
              </a:rPr>
              <a:t>, 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8285F-547F-4C8C-98C4-EC6C4479A00B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6469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>
                <a:cs typeface="Arial Narrow"/>
              </a:rPr>
              <a:t>Danh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323375" cy="14542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400">
                <a:cs typeface="Arial Narrow"/>
              </a:rPr>
              <a:t>- </a:t>
            </a:r>
            <a:r>
              <a:rPr lang="en-US" sz="1250" err="1">
                <a:cs typeface="Arial Narrow"/>
              </a:rPr>
              <a:t>thích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shopee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nhiều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chương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trình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giá</a:t>
            </a:r>
            <a:endParaRPr lang="en-US" sz="1250">
              <a:cs typeface="Arial Narrow"/>
            </a:endParaRPr>
          </a:p>
          <a:p>
            <a:r>
              <a:rPr lang="en-US" sz="1250">
                <a:cs typeface="Arial Narrow"/>
              </a:rPr>
              <a:t>- </a:t>
            </a:r>
            <a:r>
              <a:rPr lang="en-US" sz="1250" err="1">
                <a:cs typeface="Arial Narrow"/>
              </a:rPr>
              <a:t>thời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xử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lý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đơn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hơn</a:t>
            </a:r>
            <a:r>
              <a:rPr lang="en-US" sz="1250">
                <a:cs typeface="Arial Narrow"/>
              </a:rPr>
              <a:t> so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 app </a:t>
            </a:r>
            <a:r>
              <a:rPr lang="en-US" sz="1250" err="1">
                <a:cs typeface="Arial Narrow"/>
              </a:rPr>
              <a:t>trực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tuyến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</a:t>
            </a:r>
            <a:endParaRPr lang="en-US" sz="1250">
              <a:cs typeface="Arial Narrow"/>
            </a:endParaRPr>
          </a:p>
          <a:p>
            <a:r>
              <a:rPr lang="en-US" sz="1250">
                <a:cs typeface="Arial Narrow"/>
              </a:rPr>
              <a:t>- </a:t>
            </a:r>
            <a:r>
              <a:rPr lang="en-US" sz="1250" err="1">
                <a:cs typeface="Arial Narrow"/>
              </a:rPr>
              <a:t>thích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ví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điện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tử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là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tiền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, </a:t>
            </a:r>
            <a:r>
              <a:rPr lang="en-US" sz="1250" err="1">
                <a:cs typeface="Arial Narrow"/>
              </a:rPr>
              <a:t>vì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nhiều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ưu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điểm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như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phải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trả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lại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tiền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lẻ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thừa</a:t>
            </a:r>
            <a:r>
              <a:rPr lang="en-US" sz="1250">
                <a:cs typeface="Arial Narrow"/>
              </a:rPr>
              <a:t>, </a:t>
            </a:r>
            <a:r>
              <a:rPr lang="en-US" sz="1250" err="1">
                <a:cs typeface="Arial Narrow"/>
              </a:rPr>
              <a:t>chính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xác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trong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việc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....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894" y="4886412"/>
            <a:ext cx="24576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r>
              <a:rPr lang="en-US" sz="1200">
                <a:cs typeface="Arial Narrow"/>
              </a:rPr>
              <a:t>-</a:t>
            </a:r>
            <a:r>
              <a:rPr lang="en-US" sz="1200" err="1">
                <a:cs typeface="Arial Narrow"/>
              </a:rPr>
              <a:t>đề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cập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đến</a:t>
            </a:r>
            <a:r>
              <a:rPr lang="en-US" sz="1200">
                <a:cs typeface="Arial Narrow"/>
              </a:rPr>
              <a:t> </a:t>
            </a:r>
            <a:r>
              <a:rPr lang="en-US" sz="1200" err="1">
                <a:cs typeface="Arial Narrow"/>
              </a:rPr>
              <a:t>việc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thanh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toán</a:t>
            </a:r>
            <a:r>
              <a:rPr lang="en-US" sz="1200">
                <a:cs typeface="Arial Narrow"/>
              </a:rPr>
              <a:t> online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 Lê </a:t>
            </a:r>
            <a:r>
              <a:rPr lang="en-US" err="1"/>
              <a:t>Thùy</a:t>
            </a:r>
            <a:r>
              <a:rPr lang="en-US"/>
              <a:t> Linh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 24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Nhân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văn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phòng</a:t>
            </a:r>
            <a:endParaRPr lang="en-US">
              <a:cs typeface="Calibri"/>
            </a:endParaRP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Chưa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kết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hôn</a:t>
            </a:r>
            <a:r>
              <a:rPr lang="en-US">
                <a:solidFill>
                  <a:srgbClr val="000000"/>
                </a:solidFill>
                <a:cs typeface="Calibri"/>
              </a:rPr>
              <a:t>, </a:t>
            </a: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8285F-547F-4C8C-98C4-EC6C4479A00B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1641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239"/>
            <a:ext cx="9144000" cy="5934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591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phản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hồi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khách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hàng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viết</a:t>
            </a:r>
            <a:r>
              <a:rPr lang="en-US" sz="1400">
                <a:latin typeface="Arial Narrow"/>
                <a:cs typeface="Arial Narrow"/>
              </a:rPr>
              <a:t> ra </a:t>
            </a:r>
            <a:r>
              <a:rPr lang="en-US" sz="1400" err="1">
                <a:latin typeface="Arial Narrow"/>
                <a:cs typeface="Arial Narrow"/>
              </a:rPr>
              <a:t>cái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đã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sát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lắng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nghe</a:t>
            </a:r>
            <a:r>
              <a:rPr lang="en-US" sz="1400">
                <a:latin typeface="Arial Narrow"/>
                <a:cs typeface="Arial Narrow"/>
              </a:rPr>
              <a:t> đ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ợc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5875" y="1033310"/>
            <a:ext cx="8728605" cy="1425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8053" y="688339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cs typeface="Arial Narrow"/>
              </a:rPr>
              <a:t>Hồ sơ khách hàng:</a:t>
            </a:r>
            <a:endParaRPr lang="en-US" sz="1200" b="1"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6797" y="2851788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15612" y="2852726"/>
            <a:ext cx="4358139" cy="1645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720" y="4893371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6535" y="4894309"/>
            <a:ext cx="4358139" cy="16437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5650" y="2461316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Câu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hỏi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đặt</a:t>
            </a:r>
            <a:r>
              <a:rPr lang="en-US" sz="1600" b="1">
                <a:cs typeface="Arial Narrow"/>
              </a:rPr>
              <a:t> ra:</a:t>
            </a:r>
            <a:endParaRPr lang="en-US" sz="1200" b="1">
              <a:cs typeface="Arial Narro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976" y="4545720"/>
            <a:ext cx="245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cs typeface="Arial Narrow"/>
              </a:rPr>
              <a:t>Phản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hồi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khách</a:t>
            </a:r>
            <a:r>
              <a:rPr lang="en-US" sz="1600" b="1">
                <a:cs typeface="Arial Narrow"/>
              </a:rPr>
              <a:t> </a:t>
            </a:r>
            <a:r>
              <a:rPr lang="en-US" sz="1600" b="1" err="1">
                <a:cs typeface="Arial Narrow"/>
              </a:rPr>
              <a:t>hàng</a:t>
            </a:r>
            <a:r>
              <a:rPr lang="en-US" sz="1600" b="1">
                <a:cs typeface="Arial Narrow"/>
              </a:rPr>
              <a:t>:</a:t>
            </a:r>
            <a:endParaRPr lang="en-US" sz="1200" b="1"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9810" y="2844276"/>
            <a:ext cx="4259703" cy="1823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50" b="1">
                <a:cs typeface="Arial Narrow"/>
              </a:rPr>
              <a:t>Danh </a:t>
            </a:r>
            <a:r>
              <a:rPr lang="en-US" sz="1250" b="1" err="1">
                <a:cs typeface="Arial Narrow"/>
              </a:rPr>
              <a:t>sách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câu</a:t>
            </a:r>
            <a:r>
              <a:rPr lang="en-US" sz="1250" b="1">
                <a:cs typeface="Arial Narrow"/>
              </a:rPr>
              <a:t> </a:t>
            </a:r>
            <a:r>
              <a:rPr lang="en-US" sz="1250" b="1" err="1">
                <a:cs typeface="Arial Narrow"/>
              </a:rPr>
              <a:t>hỏi</a:t>
            </a:r>
            <a:r>
              <a:rPr lang="en-US" sz="1250" b="1">
                <a:cs typeface="Arial Narrow"/>
              </a:rPr>
              <a:t> </a:t>
            </a:r>
          </a:p>
          <a:p>
            <a:r>
              <a:rPr lang="en-US" sz="1250">
                <a:cs typeface="Arial Narrow"/>
              </a:rPr>
              <a:t>1: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thường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trangg</a:t>
            </a:r>
            <a:r>
              <a:rPr lang="en-US" sz="1250">
                <a:cs typeface="Arial Narrow"/>
              </a:rPr>
              <a:t> TMĐT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?</a:t>
            </a:r>
          </a:p>
          <a:p>
            <a:r>
              <a:rPr lang="en-US" sz="1250">
                <a:cs typeface="Arial Narrow"/>
              </a:rPr>
              <a:t>2:Bạn </a:t>
            </a:r>
            <a:r>
              <a:rPr lang="en-US" sz="1250" err="1">
                <a:cs typeface="Arial Narrow"/>
              </a:rPr>
              <a:t>gặp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khăn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gì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nhân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viên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r>
              <a:rPr lang="en-US" sz="1250">
                <a:cs typeface="Arial Narrow"/>
              </a:rPr>
              <a:t>3:Bạn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thế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nào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thanh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toán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bằng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cash,hay</a:t>
            </a:r>
            <a:r>
              <a:rPr lang="en-US" sz="1250">
                <a:cs typeface="Arial Narrow"/>
              </a:rPr>
              <a:t> online?</a:t>
            </a:r>
          </a:p>
          <a:p>
            <a:r>
              <a:rPr lang="en-US" sz="1250">
                <a:cs typeface="Arial Narrow"/>
              </a:rPr>
              <a:t>4:Bạn </a:t>
            </a:r>
            <a:r>
              <a:rPr lang="en-US" sz="1250" err="1">
                <a:cs typeface="Arial Narrow"/>
              </a:rPr>
              <a:t>cảm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thấy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sao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nếu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một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cụ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giúp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vắng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mặt</a:t>
            </a:r>
            <a:r>
              <a:rPr lang="en-US" sz="1250">
                <a:cs typeface="Arial Narrow"/>
              </a:rPr>
              <a:t> hay </a:t>
            </a:r>
            <a:r>
              <a:rPr lang="en-US" sz="1250" err="1">
                <a:cs typeface="Arial Narrow"/>
              </a:rPr>
              <a:t>bạn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muốn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tiếp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xúc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với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khách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?</a:t>
            </a:r>
          </a:p>
          <a:p>
            <a:endParaRPr lang="en-US" sz="12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0837" y="2917297"/>
            <a:ext cx="245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0731" y="4885473"/>
            <a:ext cx="4323375" cy="12388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cs typeface="Arial Narrow"/>
              </a:rPr>
              <a:t>Quan </a:t>
            </a:r>
            <a:r>
              <a:rPr lang="en-US" sz="1200" b="1" err="1">
                <a:cs typeface="Arial Narrow"/>
              </a:rPr>
              <a:t>sát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và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phản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hồi</a:t>
            </a:r>
            <a:endParaRPr lang="en-US" sz="1200" b="1">
              <a:cs typeface="Arial Narrow"/>
            </a:endParaRPr>
          </a:p>
          <a:p>
            <a:r>
              <a:rPr lang="en-US" sz="1250">
                <a:cs typeface="Arial Narrow"/>
              </a:rPr>
              <a:t>- </a:t>
            </a:r>
            <a:r>
              <a:rPr lang="en-US" sz="1250" err="1">
                <a:cs typeface="Arial Narrow"/>
              </a:rPr>
              <a:t>không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quan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tâm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lắm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đến</a:t>
            </a:r>
            <a:r>
              <a:rPr lang="en-US" sz="1250">
                <a:cs typeface="Arial Narrow"/>
              </a:rPr>
              <a:t> </a:t>
            </a:r>
            <a:r>
              <a:rPr lang="en-US" sz="1250" err="1">
                <a:cs typeface="Arial Narrow"/>
              </a:rPr>
              <a:t>việc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khảo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sát</a:t>
            </a:r>
            <a:endParaRPr lang="en-US" sz="1250">
              <a:cs typeface="Arial Narrow"/>
            </a:endParaRPr>
          </a:p>
          <a:p>
            <a:r>
              <a:rPr lang="en-US" sz="1250">
                <a:cs typeface="Arial Narrow"/>
              </a:rPr>
              <a:t>-</a:t>
            </a:r>
            <a:r>
              <a:rPr lang="en-US" sz="1250" err="1">
                <a:cs typeface="Arial Narrow"/>
              </a:rPr>
              <a:t>Ít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quan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tâm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đến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trang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thương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mại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điện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, </a:t>
            </a:r>
            <a:r>
              <a:rPr lang="en-US" sz="1250" err="1">
                <a:cs typeface="Arial Narrow"/>
              </a:rPr>
              <a:t>mua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từ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các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cửa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truyền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thống</a:t>
            </a:r>
            <a:r>
              <a:rPr lang="en-US" sz="1250">
                <a:cs typeface="Arial Narrow"/>
              </a:rPr>
              <a:t>, </a:t>
            </a:r>
            <a:r>
              <a:rPr lang="en-US" sz="1250" err="1">
                <a:cs typeface="Arial Narrow"/>
              </a:rPr>
              <a:t>đôi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khi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cũng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có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sử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dụng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dịch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vụ</a:t>
            </a:r>
            <a:r>
              <a:rPr lang="en-US" sz="1250">
                <a:cs typeface="Arial Narrow"/>
              </a:rPr>
              <a:t> ship </a:t>
            </a:r>
            <a:r>
              <a:rPr lang="en-US" sz="1250" err="1">
                <a:cs typeface="Arial Narrow"/>
              </a:rPr>
              <a:t>hàng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tận</a:t>
            </a:r>
            <a:r>
              <a:rPr lang="en-US" sz="1250">
                <a:cs typeface="Arial Narrow"/>
              </a:rPr>
              <a:t> </a:t>
            </a:r>
            <a:r>
              <a:rPr lang="en-US" sz="1250" err="1">
                <a:cs typeface="Arial Narrow"/>
              </a:rPr>
              <a:t>nhà</a:t>
            </a:r>
            <a:endParaRPr lang="en-US" sz="1250">
              <a:cs typeface="Arial Narrow"/>
            </a:endParaRPr>
          </a:p>
          <a:p>
            <a:endParaRPr lang="en-US" sz="1250">
              <a:cs typeface="Arial Narro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7894" y="4886412"/>
            <a:ext cx="24576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Hiểu</a:t>
            </a:r>
            <a:r>
              <a:rPr lang="en-US" sz="1200" b="1">
                <a:cs typeface="Arial Narrow"/>
              </a:rPr>
              <a:t> chi </a:t>
            </a:r>
            <a:r>
              <a:rPr lang="en-US" sz="1200" b="1" err="1">
                <a:cs typeface="Arial Narrow"/>
              </a:rPr>
              <a:t>tiết</a:t>
            </a:r>
            <a:r>
              <a:rPr lang="en-US" sz="1200" b="1">
                <a:cs typeface="Arial Narrow"/>
              </a:rPr>
              <a:t> / Ph</a:t>
            </a:r>
            <a:r>
              <a:rPr lang="vi-VN" sz="1200" b="1">
                <a:latin typeface="Arial"/>
                <a:cs typeface="Arial Narrow"/>
              </a:rPr>
              <a:t>ư</a:t>
            </a:r>
            <a:r>
              <a:rPr lang="en-US" sz="1200" b="1" err="1">
                <a:cs typeface="Arial Narrow"/>
              </a:rPr>
              <a:t>ơng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án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hành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động</a:t>
            </a:r>
            <a:endParaRPr lang="en-US" sz="1200" b="1">
              <a:cs typeface="Arial Narrow"/>
            </a:endParaRPr>
          </a:p>
          <a:p>
            <a:r>
              <a:rPr lang="en-US" sz="1200">
                <a:cs typeface="Arial Narrow"/>
              </a:rPr>
              <a:t>- </a:t>
            </a:r>
            <a:r>
              <a:rPr lang="en-US" sz="1200" err="1">
                <a:cs typeface="Arial Narrow"/>
              </a:rPr>
              <a:t>không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tiếp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xúc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thường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xuyên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đến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các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trang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thương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mại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điện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tử</a:t>
            </a:r>
            <a:endParaRPr lang="en-US" sz="1200" b="1" err="1">
              <a:cs typeface="Arial Narrow"/>
            </a:endParaRPr>
          </a:p>
          <a:p>
            <a:r>
              <a:rPr lang="en-US" sz="1200">
                <a:cs typeface="Arial Narrow"/>
              </a:rPr>
              <a:t>- </a:t>
            </a:r>
            <a:r>
              <a:rPr lang="en-US" sz="1200" err="1">
                <a:cs typeface="Arial Narrow"/>
              </a:rPr>
              <a:t>giới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thiệu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về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hình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thức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mua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hàng</a:t>
            </a:r>
            <a:r>
              <a:rPr lang="en-US" sz="1200">
                <a:cs typeface="Arial Narrow"/>
              </a:rPr>
              <a:t> </a:t>
            </a:r>
            <a:r>
              <a:rPr lang="en-US" sz="1200" err="1">
                <a:cs typeface="Arial Narrow"/>
              </a:rPr>
              <a:t>trực</a:t>
            </a:r>
            <a:r>
              <a:rPr lang="en-US" sz="1200">
                <a:cs typeface="Arial Narrow"/>
              </a:rPr>
              <a:t> tuyến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954D6-7081-4943-A624-BAECC75D7F40}"/>
              </a:ext>
            </a:extLst>
          </p:cNvPr>
          <p:cNvSpPr txBox="1"/>
          <p:nvPr/>
        </p:nvSpPr>
        <p:spPr>
          <a:xfrm>
            <a:off x="1941922" y="1033310"/>
            <a:ext cx="358218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Tên</a:t>
            </a:r>
            <a:r>
              <a:rPr lang="en-US"/>
              <a:t> : </a:t>
            </a:r>
            <a:r>
              <a:rPr lang="en-US" err="1"/>
              <a:t>Nguyễn</a:t>
            </a:r>
            <a:r>
              <a:rPr lang="en-US"/>
              <a:t> Thu </a:t>
            </a:r>
            <a:r>
              <a:rPr lang="en-US" err="1"/>
              <a:t>Hằng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: 29</a:t>
            </a:r>
          </a:p>
          <a:p>
            <a:r>
              <a:rPr lang="en-US" err="1">
                <a:cs typeface="Calibri"/>
              </a:rPr>
              <a:t>Nghề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nghiệp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Nhân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văn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phòng</a:t>
            </a:r>
            <a:endParaRPr lang="en-US">
              <a:cs typeface="Calibri"/>
            </a:endParaRP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Đã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kết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cs typeface="Calibri"/>
              </a:rPr>
              <a:t>hôn</a:t>
            </a:r>
            <a:r>
              <a:rPr lang="en-US">
                <a:solidFill>
                  <a:srgbClr val="000000"/>
                </a:solidFill>
                <a:cs typeface="Calibri"/>
              </a:rPr>
              <a:t>, </a:t>
            </a:r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Có</a:t>
            </a:r>
            <a:r>
              <a:rPr lang="en-US">
                <a:solidFill>
                  <a:srgbClr val="000000"/>
                </a:solidFill>
                <a:cs typeface="Calibri"/>
              </a:rPr>
              <a:t> 1 con</a:t>
            </a:r>
          </a:p>
          <a:p>
            <a:endParaRPr lang="en-US">
              <a:solidFill>
                <a:srgbClr val="7F7F7F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8285F-547F-4C8C-98C4-EC6C4479A00B}"/>
              </a:ext>
            </a:extLst>
          </p:cNvPr>
          <p:cNvSpPr txBox="1"/>
          <p:nvPr/>
        </p:nvSpPr>
        <p:spPr>
          <a:xfrm>
            <a:off x="6240837" y="2917297"/>
            <a:ext cx="37327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err="1">
                <a:cs typeface="Arial Narrow"/>
              </a:rPr>
              <a:t>Tại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sao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chúng</a:t>
            </a:r>
            <a:r>
              <a:rPr lang="en-US" sz="1200" b="1">
                <a:cs typeface="Arial Narrow"/>
              </a:rPr>
              <a:t> ta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câu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hỏi</a:t>
            </a:r>
            <a:r>
              <a:rPr lang="en-US" sz="1200" b="1">
                <a:cs typeface="Arial Narrow"/>
              </a:rPr>
              <a:t> </a:t>
            </a:r>
            <a:r>
              <a:rPr lang="en-US" sz="1200" b="1" err="1">
                <a:cs typeface="Arial Narrow"/>
              </a:rPr>
              <a:t>đó</a:t>
            </a:r>
            <a:r>
              <a:rPr lang="en-US" sz="1200" b="1">
                <a:cs typeface="Arial Narrow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những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vấn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đề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mua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sắm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online.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Hiểu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về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thói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quen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thanh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toán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của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khách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err="1">
                <a:solidFill>
                  <a:srgbClr val="0099CC"/>
                </a:solidFill>
                <a:cs typeface="Arial Narrow"/>
              </a:rPr>
              <a:t>Khảo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sát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nhu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cầu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sản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phẩm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62950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01791"/>
              </p:ext>
            </p:extLst>
          </p:nvPr>
        </p:nvGraphicFramePr>
        <p:xfrm>
          <a:off x="1916100" y="898769"/>
          <a:ext cx="8361932" cy="555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</a:t>
                      </a:r>
                      <a:r>
                        <a:rPr lang="en-US" sz="1400" err="1"/>
                        <a:t>Nguyễn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Văn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Hiệu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/>
                        <a:t>Hồ sơ / Lối 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/>
                        <a:t>Nét đặc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Sinh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 ,</a:t>
                      </a:r>
                      <a:r>
                        <a:rPr lang="en-US" sz="1400" i="1" err="1"/>
                        <a:t>độc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chơi</a:t>
                      </a:r>
                      <a:r>
                        <a:rPr lang="en-US" sz="1400" i="1"/>
                        <a:t> game, </a:t>
                      </a:r>
                      <a:r>
                        <a:rPr lang="en-US" sz="1400" i="1" err="1"/>
                        <a:t>thể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thao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Đầy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tham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vọng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tri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Tham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Hành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Muốn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trở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thành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kỹ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sư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giỏi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Nghỉ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hữu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sớm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Vui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vẻ</a:t>
                      </a:r>
                      <a:r>
                        <a:rPr lang="en-US" sz="1400" i="1"/>
                        <a:t> ,  </a:t>
                      </a:r>
                      <a:r>
                        <a:rPr lang="en-US" sz="1400" i="1" err="1"/>
                        <a:t>hòa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đồng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nghiêm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túc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/>
                        <a:t>Người ảnh hưởng &amp; Hoạt động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Quá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bận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rộn</a:t>
                      </a:r>
                      <a:r>
                        <a:rPr lang="en-US" sz="1400" i="1"/>
                        <a:t>.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làm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ít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có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cho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việc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.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Font typeface="Wingdings" charset="2"/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Bill Gate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5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44196"/>
              </p:ext>
            </p:extLst>
          </p:nvPr>
        </p:nvGraphicFramePr>
        <p:xfrm>
          <a:off x="1916100" y="898769"/>
          <a:ext cx="8361932" cy="555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Nguyễn Văn Nam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Sinh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 ,</a:t>
                      </a:r>
                      <a:r>
                        <a:rPr lang="en-US" sz="1400" i="1" err="1"/>
                        <a:t>độc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 du </a:t>
                      </a:r>
                      <a:r>
                        <a:rPr lang="en-US" sz="1400" i="1" err="1"/>
                        <a:t>lịch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chơi</a:t>
                      </a:r>
                      <a:r>
                        <a:rPr lang="en-US" sz="1400" i="1"/>
                        <a:t> game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Đầy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tham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vọng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tri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Muốn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trở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thành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kỹ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sư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giỏi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Ra </a:t>
                      </a:r>
                      <a:r>
                        <a:rPr lang="en-US" sz="1400" i="1" err="1"/>
                        <a:t>trường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với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mức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lương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thách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Nhút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nhát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Chưa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quá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nghiêm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túc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Sợ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yếu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làm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ít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có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cho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việc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Tốn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tiền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cho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bạn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gái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Bố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là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người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giáo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Gái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990145" y="587901"/>
            <a:ext cx="8642685" cy="512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b="1">
                <a:latin typeface="Times New Roman"/>
                <a:cs typeface="Arial"/>
              </a:rPr>
              <a:t>TEAM VĂN HÓA</a:t>
            </a:r>
            <a:endParaRPr lang="vi-VN" sz="2800" b="1">
              <a:latin typeface="Times New Roman"/>
              <a:cs typeface="Arial"/>
            </a:endParaRPr>
          </a:p>
          <a:p>
            <a:pPr algn="l"/>
            <a:endParaRPr lang="vi-VN" sz="2800" b="1">
              <a:latin typeface="Times New Roman"/>
              <a:cs typeface="Arial"/>
            </a:endParaRPr>
          </a:p>
          <a:p>
            <a:pPr algn="l"/>
            <a:endParaRPr lang="vi-VN" sz="2800" b="1">
              <a:latin typeface="Times New Roman"/>
              <a:cs typeface="Arial"/>
            </a:endParaRPr>
          </a:p>
          <a:p>
            <a:pPr algn="l"/>
            <a:endParaRPr lang="vi-VN" sz="2800" b="1">
              <a:latin typeface="Times New Roman"/>
              <a:cs typeface="Arial"/>
            </a:endParaRPr>
          </a:p>
          <a:p>
            <a:pPr algn="l"/>
            <a:endParaRPr lang="vi-VN" sz="2800" b="1">
              <a:latin typeface="Times New Roman"/>
              <a:cs typeface="Arial"/>
            </a:endParaRPr>
          </a:p>
          <a:p>
            <a:pPr algn="l"/>
            <a:endParaRPr lang="vi-VN" sz="2800" b="1">
              <a:latin typeface="Times New Roman"/>
              <a:cs typeface="Arial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B8577AD-8AEB-4B74-978B-BBC79A26C882}"/>
              </a:ext>
            </a:extLst>
          </p:cNvPr>
          <p:cNvSpPr txBox="1"/>
          <p:nvPr/>
        </p:nvSpPr>
        <p:spPr>
          <a:xfrm>
            <a:off x="992151" y="1537545"/>
            <a:ext cx="10714121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err="1">
                <a:solidFill>
                  <a:srgbClr val="171616"/>
                </a:solidFill>
                <a:latin typeface="Arial"/>
                <a:cs typeface="Arial"/>
              </a:rPr>
              <a:t>Thành</a:t>
            </a:r>
            <a:r>
              <a:rPr lang="vi-VN" sz="2000" b="1">
                <a:solidFill>
                  <a:srgbClr val="171616"/>
                </a:solidFill>
                <a:latin typeface="Arial"/>
                <a:cs typeface="Arial"/>
              </a:rPr>
              <a:t> viên </a:t>
            </a:r>
            <a:r>
              <a:rPr lang="vi-VN" sz="2000" b="1" err="1">
                <a:solidFill>
                  <a:srgbClr val="171616"/>
                </a:solidFill>
                <a:latin typeface="Arial"/>
                <a:cs typeface="Arial"/>
              </a:rPr>
              <a:t>của</a:t>
            </a:r>
            <a:r>
              <a:rPr lang="vi-VN" sz="200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lang="vi-VN" sz="2000" b="1" err="1">
                <a:solidFill>
                  <a:srgbClr val="171616"/>
                </a:solidFill>
                <a:latin typeface="Arial"/>
                <a:cs typeface="Arial"/>
              </a:rPr>
              <a:t>nhóm</a:t>
            </a:r>
            <a:r>
              <a:rPr lang="vi-VN" sz="200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lang="en-US" sz="2000" b="1">
                <a:solidFill>
                  <a:srgbClr val="171616"/>
                </a:solidFill>
                <a:latin typeface="Arial"/>
                <a:cs typeface="Arial"/>
              </a:rPr>
              <a:t>:</a:t>
            </a:r>
            <a:endParaRPr lang="vi-VN" sz="2000" b="1">
              <a:solidFill>
                <a:srgbClr val="171616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171616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171616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171616"/>
              </a:solidFill>
              <a:latin typeface="Arial"/>
              <a:cs typeface="Arial"/>
            </a:endParaRPr>
          </a:p>
          <a:p>
            <a:endParaRPr lang="vi-VN">
              <a:solidFill>
                <a:srgbClr val="171616"/>
              </a:solidFill>
              <a:latin typeface="Arial"/>
              <a:cs typeface="Arial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6ABFA3F-F266-294E-A337-0C4F3D983CC6}"/>
              </a:ext>
            </a:extLst>
          </p:cNvPr>
          <p:cNvSpPr txBox="1"/>
          <p:nvPr/>
        </p:nvSpPr>
        <p:spPr>
          <a:xfrm>
            <a:off x="693750" y="1757834"/>
            <a:ext cx="60975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9D1CD32C-BFE9-0440-A4AE-0ABDADD85390}"/>
              </a:ext>
            </a:extLst>
          </p:cNvPr>
          <p:cNvSpPr txBox="1"/>
          <p:nvPr/>
        </p:nvSpPr>
        <p:spPr>
          <a:xfrm>
            <a:off x="1982859" y="2401760"/>
            <a:ext cx="6097500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i="1">
                <a:solidFill>
                  <a:srgbClr val="171616"/>
                </a:solidFill>
                <a:latin typeface="Times New Roman"/>
                <a:ea typeface="+mn-lt"/>
                <a:cs typeface="+mn-lt"/>
              </a:rPr>
              <a:t>Ngô Đức Việt</a:t>
            </a:r>
            <a:endParaRPr lang="en-US" sz="3200" i="1">
              <a:solidFill>
                <a:srgbClr val="171616"/>
              </a:solidFill>
              <a:latin typeface="Times New Roman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3200" i="1">
                <a:solidFill>
                  <a:srgbClr val="171616"/>
                </a:solidFill>
                <a:latin typeface="Times New Roman"/>
                <a:cs typeface="Arial"/>
              </a:rPr>
              <a:t>Hoàng Quang Huy</a:t>
            </a:r>
          </a:p>
          <a:p>
            <a:pPr marL="285750" indent="-285750">
              <a:buFont typeface="Arial"/>
              <a:buChar char="•"/>
            </a:pPr>
            <a:r>
              <a:rPr lang="en-US" sz="3200" i="1">
                <a:solidFill>
                  <a:srgbClr val="171616"/>
                </a:solidFill>
                <a:latin typeface="Times New Roman"/>
                <a:cs typeface="Arial"/>
              </a:rPr>
              <a:t>Nguyễn Chu Thành</a:t>
            </a:r>
          </a:p>
          <a:p>
            <a:pPr marL="285750" indent="-285750">
              <a:buFont typeface="Arial"/>
              <a:buChar char="•"/>
            </a:pPr>
            <a:r>
              <a:rPr lang="en-US" sz="3200" i="1">
                <a:solidFill>
                  <a:srgbClr val="171616"/>
                </a:solidFill>
                <a:latin typeface="Times New Roman"/>
                <a:cs typeface="Arial"/>
              </a:rPr>
              <a:t>Nguyễn Thị Nga</a:t>
            </a:r>
          </a:p>
          <a:p>
            <a:pPr marL="285750" indent="-285750">
              <a:buFont typeface="Arial"/>
              <a:buChar char="•"/>
            </a:pPr>
            <a:r>
              <a:rPr lang="en-US" sz="3200" i="1">
                <a:solidFill>
                  <a:srgbClr val="171616"/>
                </a:solidFill>
                <a:latin typeface="Times New Roman"/>
                <a:cs typeface="Arial"/>
              </a:rPr>
              <a:t>Hoàng Quốc </a:t>
            </a:r>
            <a:r>
              <a:rPr lang="en-US" sz="3200" i="1" err="1">
                <a:solidFill>
                  <a:srgbClr val="171616"/>
                </a:solidFill>
                <a:latin typeface="Times New Roman"/>
                <a:cs typeface="Arial"/>
              </a:rPr>
              <a:t>Toán</a:t>
            </a:r>
            <a:r>
              <a:rPr lang="en-US" sz="2800">
                <a:solidFill>
                  <a:srgbClr val="171616"/>
                </a:solidFill>
                <a:latin typeface="Times New Roman"/>
                <a:cs typeface="Arial"/>
              </a:rPr>
              <a:t> </a:t>
            </a:r>
            <a:endParaRPr lang="en-US" sz="2800">
              <a:solidFill>
                <a:srgbClr val="171616"/>
              </a:solidFill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09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4863"/>
              </p:ext>
            </p:extLst>
          </p:nvPr>
        </p:nvGraphicFramePr>
        <p:xfrm>
          <a:off x="1916100" y="898769"/>
          <a:ext cx="8361932" cy="555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</a:t>
                      </a:r>
                      <a:r>
                        <a:rPr lang="en-US" sz="1400" err="1"/>
                        <a:t>Vũ</a:t>
                      </a:r>
                      <a:r>
                        <a:rPr lang="en-US" sz="1400"/>
                        <a:t> Ngọc Tiến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Sinh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 ,</a:t>
                      </a:r>
                      <a:r>
                        <a:rPr lang="en-US" sz="1400" i="1" err="1"/>
                        <a:t>độc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 du </a:t>
                      </a:r>
                      <a:r>
                        <a:rPr lang="en-US" sz="1400" i="1" err="1"/>
                        <a:t>lịch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đọc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sách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nghiên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cứu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Cầu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toàn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tri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Muốn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trở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thành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nhà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nghiên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cứu</a:t>
                      </a:r>
                      <a:r>
                        <a:rPr lang="en-US" sz="1400" i="1"/>
                        <a:t> khoa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Ra </a:t>
                      </a:r>
                      <a:r>
                        <a:rPr lang="en-US" sz="1400" i="1" err="1"/>
                        <a:t>trường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với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mức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lương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thách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Tự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chủ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thực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tế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sáng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suốt</a:t>
                      </a:r>
                      <a:endParaRPr lang="vi-VN" err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vi-VN" sz="1400" i="1" err="1">
                          <a:latin typeface="Calibri"/>
                        </a:rPr>
                        <a:t>Thẳng</a:t>
                      </a:r>
                      <a:r>
                        <a:rPr lang="vi-VN" sz="1400" i="1">
                          <a:latin typeface="Calibri"/>
                        </a:rPr>
                        <a:t> </a:t>
                      </a:r>
                      <a:r>
                        <a:rPr lang="vi-VN" sz="1400" i="1" err="1">
                          <a:latin typeface="Calibri"/>
                        </a:rPr>
                        <a:t>thắn</a:t>
                      </a:r>
                      <a:endParaRPr lang="vi-VN" sz="1400" i="1">
                        <a:latin typeface="Calibri"/>
                      </a:endParaRP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Sợ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yếu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làm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ít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có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cho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việc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\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Tốn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tiền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cho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bạn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gái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Bố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là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người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giáo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Gái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40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677055"/>
              </p:ext>
            </p:extLst>
          </p:nvPr>
        </p:nvGraphicFramePr>
        <p:xfrm>
          <a:off x="1916100" y="898769"/>
          <a:ext cx="8361932" cy="555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</a:t>
                      </a:r>
                      <a:r>
                        <a:rPr lang="en-US" sz="1400" err="1"/>
                        <a:t>Vũ</a:t>
                      </a:r>
                      <a:r>
                        <a:rPr lang="en-US" sz="1400"/>
                        <a:t> Thị Hải Yến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Sinh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 ,</a:t>
                      </a:r>
                      <a:r>
                        <a:rPr lang="en-US" sz="1400" i="1" err="1"/>
                        <a:t>độc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nghe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nhạc,xem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phim,mua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sắm</a:t>
                      </a: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Đầy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tham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vọng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tri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Muốn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trở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thành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kỹ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sư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giỏi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Ra </a:t>
                      </a:r>
                      <a:r>
                        <a:rPr lang="en-US" sz="1400" i="1" err="1"/>
                        <a:t>trường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với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mức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lương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thách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Thân </a:t>
                      </a:r>
                      <a:r>
                        <a:rPr lang="en-US" sz="1400" i="1" err="1"/>
                        <a:t>thiện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hòa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đồng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nghiêm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túc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Sợ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yếu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làm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ít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có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cho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việc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Gia </a:t>
                      </a:r>
                      <a:r>
                        <a:rPr lang="en-US" sz="1400" i="1" err="1"/>
                        <a:t>đình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81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24886"/>
              </p:ext>
            </p:extLst>
          </p:nvPr>
        </p:nvGraphicFramePr>
        <p:xfrm>
          <a:off x="1916100" y="898769"/>
          <a:ext cx="8361932" cy="560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Nguyễn Thị Thu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lvl="0" indent="-174625">
                        <a:spcAft>
                          <a:spcPts val="600"/>
                        </a:spcAft>
                        <a:buFont typeface="Wingdings,Sans-Serif"/>
                        <a:buChar char="§"/>
                      </a:pPr>
                      <a:r>
                        <a:rPr lang="en-US" sz="1400" b="0" i="1" u="none" strike="noStrike" noProof="0" err="1">
                          <a:latin typeface="Calibri"/>
                        </a:rPr>
                        <a:t>Nhân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viên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văn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phòng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,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đã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kết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hôn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,Sans-Serif"/>
                        <a:buChar char="§"/>
                      </a:pPr>
                      <a:r>
                        <a:rPr lang="en-US" sz="1400" b="0" i="1" u="none" strike="noStrike" noProof="0" err="1">
                          <a:latin typeface="Calibri"/>
                        </a:rPr>
                        <a:t>Thích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 du 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lịch,xem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phim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 ,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mua</a:t>
                      </a:r>
                      <a:r>
                        <a:rPr lang="en-US" sz="1400" b="0" i="1" u="none" strike="noStrike" noProof="0">
                          <a:latin typeface="Calibri"/>
                        </a:rPr>
                        <a:t> </a:t>
                      </a:r>
                      <a:r>
                        <a:rPr lang="en-US" sz="1400" b="0" i="1" u="none" strike="noStrike" noProof="0" err="1">
                          <a:latin typeface="Calibri"/>
                        </a:rPr>
                        <a:t>sắm</a:t>
                      </a:r>
                      <a:endParaRPr lang="en-US" err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tri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Không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quá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kiệm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được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tiền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mua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nhà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cuộc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sống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ổn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định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dư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giả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Thăng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tiến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trong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việc</a:t>
                      </a:r>
                      <a:endParaRPr lang="vi-VN" err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Cởi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mở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thiện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Không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có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thời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gian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chăm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sóc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bản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vi-VN" sz="1400" i="1">
                          <a:latin typeface="Calibri"/>
                        </a:rPr>
                        <a:t>Chi</a:t>
                      </a:r>
                      <a:r>
                        <a:rPr lang="vi-VN" sz="1400">
                          <a:latin typeface="Calibri"/>
                        </a:rPr>
                        <a:t> </a:t>
                      </a:r>
                      <a:r>
                        <a:rPr lang="vi-VN" sz="1400" i="1" err="1">
                          <a:latin typeface="Calibri"/>
                        </a:rPr>
                        <a:t>phí</a:t>
                      </a:r>
                      <a:r>
                        <a:rPr lang="vi-VN" sz="1400" i="1">
                          <a:latin typeface="Calibri"/>
                        </a:rPr>
                        <a:t> sinh </a:t>
                      </a:r>
                      <a:r>
                        <a:rPr lang="vi-VN" sz="1400" i="1" err="1">
                          <a:latin typeface="Calibri"/>
                        </a:rPr>
                        <a:t>hoạt</a:t>
                      </a:r>
                      <a:r>
                        <a:rPr lang="vi-VN" sz="1400" i="1">
                          <a:latin typeface="Calibri"/>
                        </a:rPr>
                        <a:t> </a:t>
                      </a:r>
                      <a:r>
                        <a:rPr lang="vi-VN" sz="1400" i="1" err="1">
                          <a:latin typeface="Calibri"/>
                        </a:rPr>
                        <a:t>tốn</a:t>
                      </a:r>
                      <a:r>
                        <a:rPr lang="vi-VN" sz="1400" i="1">
                          <a:latin typeface="Calibri"/>
                        </a:rPr>
                        <a:t> </a:t>
                      </a:r>
                      <a:r>
                        <a:rPr lang="vi-VN" sz="1400" i="1" err="1">
                          <a:latin typeface="Calibri"/>
                        </a:rPr>
                        <a:t>kém</a:t>
                      </a:r>
                      <a:endParaRPr lang="vi-VN" sz="1400" i="1">
                        <a:latin typeface="Calibri"/>
                      </a:endParaRP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vi-VN" sz="1400" i="1" err="1">
                          <a:latin typeface="Calibri"/>
                        </a:rPr>
                        <a:t>Mức</a:t>
                      </a:r>
                      <a:r>
                        <a:rPr lang="vi-VN" sz="1400" i="1">
                          <a:latin typeface="Calibri"/>
                        </a:rPr>
                        <a:t> lương </a:t>
                      </a:r>
                      <a:r>
                        <a:rPr lang="vi-VN" sz="1400" i="1" err="1">
                          <a:latin typeface="Calibri"/>
                        </a:rPr>
                        <a:t>hiện</a:t>
                      </a:r>
                      <a:r>
                        <a:rPr lang="vi-VN" sz="1400" i="1">
                          <a:latin typeface="Calibri"/>
                        </a:rPr>
                        <a:t> </a:t>
                      </a:r>
                      <a:r>
                        <a:rPr lang="vi-VN" sz="1400" i="1" err="1">
                          <a:latin typeface="Calibri"/>
                        </a:rPr>
                        <a:t>tại</a:t>
                      </a:r>
                      <a:r>
                        <a:rPr lang="vi-VN" sz="1400" i="1">
                          <a:latin typeface="Calibri"/>
                        </a:rPr>
                        <a:t> không cao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vi-VN" sz="1400" i="1" err="1">
                        <a:latin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Gia </a:t>
                      </a:r>
                      <a:r>
                        <a:rPr lang="en-US" sz="1400" i="1" err="1"/>
                        <a:t>đình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Con </a:t>
                      </a:r>
                      <a:r>
                        <a:rPr lang="en-US" sz="1400" i="1" err="1"/>
                        <a:t>cái</a:t>
                      </a: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04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0147"/>
              </p:ext>
            </p:extLst>
          </p:nvPr>
        </p:nvGraphicFramePr>
        <p:xfrm>
          <a:off x="1916100" y="898769"/>
          <a:ext cx="8361932" cy="566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Lê Minh Hoàng</a:t>
                      </a:r>
                      <a:endParaRPr lang="en-US" sz="1400" err="1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Nhân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văn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phòng</a:t>
                      </a:r>
                      <a:r>
                        <a:rPr lang="en-US" sz="1400" i="1"/>
                        <a:t> ,</a:t>
                      </a:r>
                      <a:r>
                        <a:rPr lang="en-US" sz="1400" i="1" err="1"/>
                        <a:t>độc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chơi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thể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thao,đọc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sách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Hay </a:t>
                      </a:r>
                      <a:r>
                        <a:rPr lang="en-US" sz="1400" i="1" err="1"/>
                        <a:t>đi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tác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xa</a:t>
                      </a: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Đầy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tham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vọng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Rất</a:t>
                      </a:r>
                      <a:r>
                        <a:rPr lang="en-US" sz="1400" i="1"/>
                        <a:t> tri </a:t>
                      </a:r>
                      <a:r>
                        <a:rPr lang="en-US" sz="1400" i="1" err="1"/>
                        <a:t>thức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Thành </a:t>
                      </a:r>
                      <a:r>
                        <a:rPr lang="en-US" sz="1400" i="1" err="1"/>
                        <a:t>lập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ty </a:t>
                      </a:r>
                      <a:r>
                        <a:rPr lang="en-US" sz="1400" i="1" err="1"/>
                        <a:t>riêng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Xây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dựng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thương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hiệu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nổi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tiếng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Tự</a:t>
                      </a:r>
                      <a:r>
                        <a:rPr lang="en-US" sz="1400" i="1"/>
                        <a:t> tin, </a:t>
                      </a:r>
                      <a:r>
                        <a:rPr lang="en-US" sz="1400" i="1" err="1"/>
                        <a:t>quyết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đoán</a:t>
                      </a:r>
                      <a:endParaRPr lang="vi-VN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nghiêm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túc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Nguồn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vốn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Sự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cạnh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tranh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Gia </a:t>
                      </a:r>
                      <a:r>
                        <a:rPr lang="en-US" sz="1400" i="1" err="1"/>
                        <a:t>đình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Các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nhà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chính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trị</a:t>
                      </a:r>
                      <a:r>
                        <a:rPr lang="en-US" sz="1400" i="1"/>
                        <a:t>, </a:t>
                      </a:r>
                      <a:r>
                        <a:rPr lang="en-US" sz="1400" i="1" err="1"/>
                        <a:t>doanh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nhân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thành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đạt</a:t>
                      </a: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580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75773"/>
              </p:ext>
            </p:extLst>
          </p:nvPr>
        </p:nvGraphicFramePr>
        <p:xfrm>
          <a:off x="1916100" y="898769"/>
          <a:ext cx="8361932" cy="555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Lê Thùy Linh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Nhân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văn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phòng</a:t>
                      </a:r>
                      <a:r>
                        <a:rPr lang="en-US" sz="1400" i="1"/>
                        <a:t> ,</a:t>
                      </a:r>
                      <a:r>
                        <a:rPr lang="en-US" sz="1400" i="1" err="1"/>
                        <a:t>độc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thân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 du </a:t>
                      </a:r>
                      <a:r>
                        <a:rPr lang="en-US" sz="1400" i="1" err="1"/>
                        <a:t>lịch,ca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hát</a:t>
                      </a: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Mua </a:t>
                      </a:r>
                      <a:r>
                        <a:rPr lang="en-US" sz="1400" i="1" err="1"/>
                        <a:t>nhà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mua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xe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vi-VN" sz="1400" i="1" err="1">
                          <a:latin typeface="Calibri"/>
                        </a:rPr>
                        <a:t>Được</a:t>
                      </a:r>
                      <a:r>
                        <a:rPr lang="vi-VN" sz="1400" i="1">
                          <a:latin typeface="Calibri"/>
                        </a:rPr>
                        <a:t> tăng lương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Lịch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sự,vui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vẻ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nhiệt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tình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Không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quá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nghiêm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túc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Sợ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ngoại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ngữ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yếu</a:t>
                      </a:r>
                      <a:r>
                        <a:rPr lang="en-US" sz="1400" i="1"/>
                        <a:t> </a:t>
                      </a:r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Lương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thấp</a:t>
                      </a: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Gia </a:t>
                      </a:r>
                      <a:r>
                        <a:rPr lang="en-US" sz="1400" i="1" err="1"/>
                        <a:t>đình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Bạn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trai</a:t>
                      </a:r>
                      <a:endParaRPr lang="vi-VN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85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PERSONA CANVAS</a:t>
            </a: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hàng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về</a:t>
            </a:r>
            <a:r>
              <a:rPr lang="en-US" sz="1400">
                <a:latin typeface="Arial Narrow"/>
                <a:cs typeface="Arial Narrow"/>
              </a:rPr>
              <a:t> Ph</a:t>
            </a:r>
            <a:r>
              <a:rPr lang="vi-VN" sz="1400">
                <a:latin typeface="Arial Narrow"/>
                <a:cs typeface="Arial Narrow"/>
              </a:rPr>
              <a:t>ư</a:t>
            </a:r>
            <a:r>
              <a:rPr lang="en-US" sz="1400" err="1">
                <a:latin typeface="Arial Narrow"/>
                <a:cs typeface="Arial Narrow"/>
              </a:rPr>
              <a:t>ơng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diện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là</a:t>
            </a:r>
            <a:r>
              <a:rPr lang="en-US" sz="1400">
                <a:latin typeface="Arial Narrow"/>
                <a:cs typeface="Arial Narrow"/>
              </a:rPr>
              <a:t> ai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của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16844"/>
              </p:ext>
            </p:extLst>
          </p:nvPr>
        </p:nvGraphicFramePr>
        <p:xfrm>
          <a:off x="1916100" y="898769"/>
          <a:ext cx="8361932" cy="5904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46">
                <a:tc gridSpan="2">
                  <a:txBody>
                    <a:bodyPr/>
                    <a:lstStyle/>
                    <a:p>
                      <a:r>
                        <a:rPr lang="en-US" sz="1400"/>
                        <a:t>Name: Nguyễn Thu Hằng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01">
                <a:tc>
                  <a:txBody>
                    <a:bodyPr/>
                    <a:lstStyle/>
                    <a:p>
                      <a:r>
                        <a:rPr lang="vi-VN" sz="1400" b="1" err="1"/>
                        <a:t>Hồ</a:t>
                      </a:r>
                      <a:r>
                        <a:rPr lang="vi-VN" sz="1400" b="1"/>
                        <a:t> sơ / </a:t>
                      </a:r>
                      <a:r>
                        <a:rPr lang="vi-VN" sz="1400" b="1" err="1"/>
                        <a:t>Lối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sống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Nét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đặc</a:t>
                      </a:r>
                      <a:r>
                        <a:rPr lang="vi-VN" sz="1400" b="1"/>
                        <a:t> trưng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Nhân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viên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văn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phòng,đã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kết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hôn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Thích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nấu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ăn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đọc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sách</a:t>
                      </a: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Ít</a:t>
                      </a: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biết</a:t>
                      </a:r>
                      <a:r>
                        <a:rPr lang="en-US" sz="1400" i="1"/>
                        <a:t>  </a:t>
                      </a:r>
                      <a:r>
                        <a:rPr lang="en-US" sz="1400" i="1" err="1"/>
                        <a:t>về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công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nghệ</a:t>
                      </a:r>
                      <a:r>
                        <a:rPr lang="en-US" sz="1400" i="1"/>
                        <a:t> </a:t>
                      </a:r>
                      <a:endParaRPr lang="vi-VN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75">
                <a:tc>
                  <a:txBody>
                    <a:bodyPr/>
                    <a:lstStyle/>
                    <a:p>
                      <a:r>
                        <a:rPr lang="en-US" sz="1400" b="1" err="1"/>
                        <a:t>Mục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tiêu</a:t>
                      </a:r>
                      <a:r>
                        <a:rPr lang="en-US" sz="1400" b="1"/>
                        <a:t> / Tham </a:t>
                      </a:r>
                      <a:r>
                        <a:rPr lang="en-US" sz="1400" b="1" err="1"/>
                        <a:t>vọng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/>
                        <a:t>Hành</a:t>
                      </a:r>
                      <a:r>
                        <a:rPr lang="en-US" sz="1400" b="1"/>
                        <a:t> vi / </a:t>
                      </a:r>
                      <a:r>
                        <a:rPr lang="en-US" sz="1400" b="1" err="1"/>
                        <a:t>Thói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quen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Công </a:t>
                      </a:r>
                      <a:r>
                        <a:rPr lang="en-US" sz="1400" i="1" err="1"/>
                        <a:t>việc</a:t>
                      </a:r>
                      <a:r>
                        <a:rPr lang="en-US" sz="1400" i="1"/>
                        <a:t>, </a:t>
                      </a:r>
                      <a:r>
                        <a:rPr lang="en-US" sz="1400" i="1" err="1"/>
                        <a:t>cuộc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sống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ổn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định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Cẩn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trọng</a:t>
                      </a:r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 </a:t>
                      </a:r>
                      <a:r>
                        <a:rPr lang="en-US" sz="1400" i="1" err="1"/>
                        <a:t>tỉ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mỉ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vi-VN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400" i="1"/>
                    </a:p>
                    <a:p>
                      <a:pPr marL="0" lvl="0" indent="0">
                        <a:spcAft>
                          <a:spcPts val="600"/>
                        </a:spcAft>
                        <a:buNone/>
                      </a:pPr>
                      <a:endParaRPr lang="en-US" sz="12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13">
                <a:tc>
                  <a:txBody>
                    <a:bodyPr/>
                    <a:lstStyle/>
                    <a:p>
                      <a:r>
                        <a:rPr lang="en-US" sz="1400" b="1" err="1"/>
                        <a:t>Nỗi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sợ</a:t>
                      </a:r>
                      <a:r>
                        <a:rPr lang="en-US" sz="1400" b="1"/>
                        <a:t> / </a:t>
                      </a:r>
                      <a:r>
                        <a:rPr lang="en-US" sz="1400" b="1" err="1"/>
                        <a:t>Thách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thức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b="1" err="1"/>
                        <a:t>Người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ảnh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hưởng</a:t>
                      </a:r>
                      <a:r>
                        <a:rPr lang="vi-VN" sz="1400" b="1"/>
                        <a:t> &amp; </a:t>
                      </a:r>
                      <a:r>
                        <a:rPr lang="vi-VN" sz="1400" b="1" err="1"/>
                        <a:t>Hoạt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động</a:t>
                      </a:r>
                      <a:endParaRPr lang="en-US" sz="1400" b="1" err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 err="1"/>
                        <a:t>Ngại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tìm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hiểu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những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điều</a:t>
                      </a:r>
                      <a:r>
                        <a:rPr lang="en-US" sz="1400" i="1"/>
                        <a:t> </a:t>
                      </a:r>
                      <a:r>
                        <a:rPr lang="en-US" sz="1400" i="1" err="1"/>
                        <a:t>mới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400" i="1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400" i="1"/>
                        <a:t>Gia </a:t>
                      </a:r>
                      <a:r>
                        <a:rPr lang="en-US" sz="1400" i="1" err="1"/>
                        <a:t>đình</a:t>
                      </a:r>
                      <a:endParaRPr lang="en-US" sz="1400" i="1"/>
                    </a:p>
                    <a:p>
                      <a:pPr marL="174625" lvl="0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vi-VN" sz="1400" i="1">
                          <a:latin typeface="Calibri"/>
                        </a:rPr>
                        <a:t>Con</a:t>
                      </a:r>
                      <a:r>
                        <a:rPr lang="vi-VN"/>
                        <a:t> </a:t>
                      </a:r>
                      <a:r>
                        <a:rPr lang="vi-VN" sz="1400" i="1" err="1">
                          <a:latin typeface="Calibri"/>
                        </a:rPr>
                        <a:t>cái</a:t>
                      </a:r>
                      <a:endParaRPr lang="vi-VN" sz="1400" i="1">
                        <a:latin typeface="Calibri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222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87130" y="2330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bản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đồ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đồng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cảm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Đồng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khách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họ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nhận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nghĩ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gì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0148" y="0"/>
            <a:ext cx="338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Kết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quả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đạt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đ</a:t>
            </a:r>
            <a:r>
              <a:rPr lang="vi-VN" sz="1600" i="1">
                <a:solidFill>
                  <a:schemeClr val="bg1"/>
                </a:solidFill>
                <a:latin typeface="+mj-lt"/>
                <a:cs typeface="Arial Narrow"/>
              </a:rPr>
              <a:t>ư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ợc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giai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đoạn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đồng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cảm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92286" y="1021458"/>
            <a:ext cx="8751663" cy="5045769"/>
            <a:chOff x="233042" y="1258295"/>
            <a:chExt cx="8751663" cy="5045769"/>
          </a:xfrm>
        </p:grpSpPr>
        <p:sp>
          <p:nvSpPr>
            <p:cNvPr id="17" name="Rectangle 16"/>
            <p:cNvSpPr/>
            <p:nvPr/>
          </p:nvSpPr>
          <p:spPr>
            <a:xfrm>
              <a:off x="233720" y="1269946"/>
              <a:ext cx="5033038" cy="5033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66757" y="1270884"/>
              <a:ext cx="3717025" cy="2515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58795" y="1273701"/>
              <a:ext cx="24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Khó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chịu</a:t>
              </a:r>
              <a:endParaRPr lang="en-US" sz="1400" b="1">
                <a:solidFill>
                  <a:srgbClr val="0099CC"/>
                </a:solidFill>
                <a:cs typeface="Arial Narrow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67680" y="3788413"/>
              <a:ext cx="3717025" cy="2515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1370" y="3791230"/>
              <a:ext cx="24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Thành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công</a:t>
              </a:r>
              <a:endParaRPr lang="en-US" sz="1400" b="1">
                <a:solidFill>
                  <a:srgbClr val="0099CC"/>
                </a:solidFill>
                <a:cs typeface="Arial Narrow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233042" y="1258295"/>
              <a:ext cx="5022063" cy="504483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233042" y="1269946"/>
              <a:ext cx="5022063" cy="502153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980860" y="3017579"/>
              <a:ext cx="1514775" cy="1491313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err="1">
                  <a:solidFill>
                    <a:srgbClr val="000000"/>
                  </a:solidFill>
                </a:rPr>
                <a:t>Khách</a:t>
              </a:r>
              <a:r>
                <a:rPr lang="en-US" sz="1400" b="1">
                  <a:solidFill>
                    <a:srgbClr val="000000"/>
                  </a:solidFill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</a:rPr>
                <a:t>hàng</a:t>
              </a:r>
              <a:r>
                <a:rPr lang="en-US" sz="1400" b="1">
                  <a:solidFill>
                    <a:srgbClr val="000000"/>
                  </a:solidFill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</a:rPr>
                <a:t>của</a:t>
              </a:r>
              <a:r>
                <a:rPr lang="en-US" sz="1400" b="1">
                  <a:solidFill>
                    <a:srgbClr val="000000"/>
                  </a:solidFill>
                </a:rPr>
                <a:t> </a:t>
              </a:r>
              <a:r>
                <a:rPr lang="en-US" sz="1400" b="1" err="1">
                  <a:solidFill>
                    <a:srgbClr val="000000"/>
                  </a:solidFill>
                </a:rPr>
                <a:t>bạn</a:t>
              </a:r>
              <a:endParaRPr 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1768" y="1272803"/>
              <a:ext cx="24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Suy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nghĩ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và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cảm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nhận</a:t>
              </a:r>
              <a:endParaRPr lang="en-US" sz="1400" b="1">
                <a:solidFill>
                  <a:srgbClr val="0099CC"/>
                </a:solidFill>
                <a:cs typeface="Arial Narrow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1608" y="4565513"/>
              <a:ext cx="2457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Nói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và</a:t>
              </a:r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 </a:t>
              </a:r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làm</a:t>
              </a:r>
              <a:endParaRPr lang="en-US" sz="1400" b="1">
                <a:solidFill>
                  <a:srgbClr val="0099CC"/>
                </a:solidFill>
                <a:cs typeface="Arial Narrow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3771" y="2200006"/>
              <a:ext cx="779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99CC"/>
                  </a:solidFill>
                  <a:cs typeface="Arial Narrow"/>
                </a:rPr>
                <a:t>Nghe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37083" y="2450357"/>
              <a:ext cx="742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rgbClr val="0099CC"/>
                  </a:solidFill>
                  <a:cs typeface="Arial Narrow"/>
                </a:rPr>
                <a:t>Thấy</a:t>
              </a:r>
              <a:endParaRPr lang="en-US" sz="1400" b="1">
                <a:solidFill>
                  <a:srgbClr val="0099CC"/>
                </a:solidFill>
                <a:cs typeface="Arial Narrow"/>
              </a:endParaRPr>
            </a:p>
          </p:txBody>
        </p:sp>
      </p:grp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E5A69A4-473A-42BD-9D12-6338D68887E7}"/>
              </a:ext>
            </a:extLst>
          </p:cNvPr>
          <p:cNvSpPr txBox="1"/>
          <p:nvPr/>
        </p:nvSpPr>
        <p:spPr>
          <a:xfrm>
            <a:off x="2734105" y="1642127"/>
            <a:ext cx="26879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Giao </a:t>
            </a:r>
            <a:r>
              <a:rPr lang="en-US" sz="1400" err="1">
                <a:latin typeface="Arial"/>
                <a:cs typeface="Arial"/>
              </a:rPr>
              <a:t>nhận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hàng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mất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nhiều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thời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gian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khi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phải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hẹn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nhiều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lần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6E25C1E-6B49-4814-9445-D2D78CC243CF}"/>
              </a:ext>
            </a:extLst>
          </p:cNvPr>
          <p:cNvSpPr txBox="1"/>
          <p:nvPr/>
        </p:nvSpPr>
        <p:spPr>
          <a:xfrm>
            <a:off x="2088338" y="1320853"/>
            <a:ext cx="41227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>
                <a:latin typeface="Arial"/>
                <a:cs typeface="Arial"/>
              </a:rPr>
              <a:t>Khó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khăn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nhận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hàng</a:t>
            </a:r>
            <a:r>
              <a:rPr lang="en-US" sz="1400">
                <a:latin typeface="Arial"/>
                <a:cs typeface="Arial"/>
              </a:rPr>
              <a:t> online </a:t>
            </a:r>
            <a:r>
              <a:rPr lang="en-US" sz="1400" err="1">
                <a:latin typeface="Arial"/>
                <a:cs typeface="Arial"/>
              </a:rPr>
              <a:t>trong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giờ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hành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chính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74ACF3A-9B25-4023-BFAE-6BA89689C6C0}"/>
              </a:ext>
            </a:extLst>
          </p:cNvPr>
          <p:cNvSpPr txBox="1"/>
          <p:nvPr/>
        </p:nvSpPr>
        <p:spPr>
          <a:xfrm>
            <a:off x="3070712" y="2181692"/>
            <a:ext cx="2053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Arial"/>
                <a:cs typeface="Arial"/>
              </a:rPr>
              <a:t>Có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thể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không</a:t>
            </a:r>
            <a:r>
              <a:rPr lang="en-US" sz="1400">
                <a:latin typeface="Arial"/>
                <a:cs typeface="Arial"/>
              </a:rPr>
              <a:t> an </a:t>
            </a:r>
            <a:r>
              <a:rPr lang="en-US" sz="1400" err="1">
                <a:latin typeface="Arial"/>
                <a:cs typeface="Arial"/>
              </a:rPr>
              <a:t>toàn</a:t>
            </a:r>
            <a:r>
              <a:rPr lang="en-US" sz="1400">
                <a:latin typeface="Arial"/>
                <a:cs typeface="Arial"/>
              </a:rPr>
              <a:t> ?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4EF9211-28A4-4B10-B799-8D142765FFFC}"/>
              </a:ext>
            </a:extLst>
          </p:cNvPr>
          <p:cNvSpPr txBox="1"/>
          <p:nvPr/>
        </p:nvSpPr>
        <p:spPr>
          <a:xfrm>
            <a:off x="2876035" y="4853116"/>
            <a:ext cx="20944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400" err="1">
                <a:latin typeface="Arial"/>
                <a:cs typeface="Arial"/>
              </a:rPr>
              <a:t>Trả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lại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hàng</a:t>
            </a:r>
            <a:r>
              <a:rPr lang="vi-VN" sz="1400">
                <a:latin typeface="Arial"/>
                <a:cs typeface="Arial"/>
              </a:rPr>
              <a:t> , </a:t>
            </a:r>
            <a:r>
              <a:rPr lang="vi-VN" sz="1400" err="1">
                <a:latin typeface="Arial"/>
                <a:cs typeface="Arial"/>
              </a:rPr>
              <a:t>hoàn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tiền</a:t>
            </a:r>
            <a:r>
              <a:rPr lang="vi-VN" sz="1400">
                <a:latin typeface="Arial"/>
                <a:cs typeface="Arial"/>
              </a:rPr>
              <a:t> 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1FCFA85-4E50-4CD8-BA23-7494BCD22E7C}"/>
              </a:ext>
            </a:extLst>
          </p:cNvPr>
          <p:cNvSpPr txBox="1"/>
          <p:nvPr/>
        </p:nvSpPr>
        <p:spPr>
          <a:xfrm>
            <a:off x="2922309" y="5438774"/>
            <a:ext cx="21189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Arial"/>
                <a:cs typeface="Arial"/>
              </a:rPr>
              <a:t>Đánh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giá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chất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lượng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7409FB8-406D-41FA-B871-1DB2E0571909}"/>
              </a:ext>
            </a:extLst>
          </p:cNvPr>
          <p:cNvSpPr txBox="1"/>
          <p:nvPr/>
        </p:nvSpPr>
        <p:spPr>
          <a:xfrm>
            <a:off x="4963812" y="2832271"/>
            <a:ext cx="1311875" cy="31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400" err="1">
                <a:latin typeface="Arial"/>
                <a:cs typeface="Arial"/>
              </a:rPr>
              <a:t>Ít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người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dùng</a:t>
            </a:r>
            <a:r>
              <a:rPr lang="vi-VN" sz="1400">
                <a:latin typeface="Arial"/>
                <a:cs typeface="Arial"/>
              </a:rPr>
              <a:t> 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38C691D-E49F-413D-9F95-6A6CBEA1B79F}"/>
              </a:ext>
            </a:extLst>
          </p:cNvPr>
          <p:cNvSpPr txBox="1"/>
          <p:nvPr/>
        </p:nvSpPr>
        <p:spPr>
          <a:xfrm>
            <a:off x="4952862" y="3325608"/>
            <a:ext cx="1486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400">
                <a:latin typeface="Arial"/>
                <a:cs typeface="Arial"/>
              </a:rPr>
              <a:t>Chưa </a:t>
            </a:r>
            <a:r>
              <a:rPr lang="vi-VN" sz="1400" err="1">
                <a:latin typeface="Arial"/>
                <a:cs typeface="Arial"/>
              </a:rPr>
              <a:t>phổ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biến</a:t>
            </a:r>
            <a:r>
              <a:rPr lang="vi-VN" sz="1400">
                <a:latin typeface="Arial"/>
                <a:cs typeface="Arial"/>
              </a:rPr>
              <a:t> </a:t>
            </a:r>
            <a:endParaRPr lang="vi-VN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B592888-AFD4-41E2-8B0F-FB5072ACDF57}"/>
              </a:ext>
            </a:extLst>
          </p:cNvPr>
          <p:cNvSpPr txBox="1"/>
          <p:nvPr/>
        </p:nvSpPr>
        <p:spPr>
          <a:xfrm>
            <a:off x="1733015" y="2681404"/>
            <a:ext cx="17031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Chi </a:t>
            </a:r>
            <a:r>
              <a:rPr lang="en-US" sz="1400" err="1">
                <a:latin typeface="Arial"/>
                <a:cs typeface="Arial"/>
              </a:rPr>
              <a:t>phí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cao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A9473810-A72C-42CC-91B2-994D86B3809D}"/>
              </a:ext>
            </a:extLst>
          </p:cNvPr>
          <p:cNvSpPr txBox="1"/>
          <p:nvPr/>
        </p:nvSpPr>
        <p:spPr>
          <a:xfrm>
            <a:off x="1732419" y="3267062"/>
            <a:ext cx="15487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Arial"/>
                <a:cs typeface="Arial"/>
              </a:rPr>
              <a:t>Khó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sử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dụng</a:t>
            </a:r>
            <a:r>
              <a:rPr lang="en-US" sz="1400">
                <a:latin typeface="Arial"/>
                <a:cs typeface="Arial"/>
              </a:rPr>
              <a:t> </a:t>
            </a:r>
            <a:endParaRPr lang="vi-VN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FEED800E-7871-41D1-97A3-158639EF6632}"/>
              </a:ext>
            </a:extLst>
          </p:cNvPr>
          <p:cNvSpPr txBox="1"/>
          <p:nvPr/>
        </p:nvSpPr>
        <p:spPr>
          <a:xfrm>
            <a:off x="1711685" y="3798180"/>
            <a:ext cx="1602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400" err="1">
                <a:latin typeface="Arial"/>
                <a:cs typeface="Arial"/>
              </a:rPr>
              <a:t>Ít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người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sử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dụng</a:t>
            </a:r>
            <a:r>
              <a:rPr lang="vi-VN">
                <a:latin typeface="Arial"/>
                <a:cs typeface="Arial"/>
              </a:rPr>
              <a:t> 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D97CD60-8C5B-4A82-9B46-686FC3B52FA4}"/>
              </a:ext>
            </a:extLst>
          </p:cNvPr>
          <p:cNvSpPr txBox="1"/>
          <p:nvPr/>
        </p:nvSpPr>
        <p:spPr>
          <a:xfrm>
            <a:off x="6882971" y="1651942"/>
            <a:ext cx="31653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- </a:t>
            </a:r>
            <a:r>
              <a:rPr lang="vi-VN" sz="1400" err="1">
                <a:latin typeface="Arial"/>
                <a:cs typeface="Arial"/>
              </a:rPr>
              <a:t>Phải</a:t>
            </a:r>
            <a:r>
              <a:rPr lang="vi-VN" sz="1400">
                <a:latin typeface="Arial"/>
                <a:cs typeface="Arial"/>
              </a:rPr>
              <a:t> thanh </a:t>
            </a:r>
            <a:r>
              <a:rPr lang="vi-VN" sz="1400" err="1">
                <a:latin typeface="Arial"/>
                <a:cs typeface="Arial"/>
              </a:rPr>
              <a:t>toán</a:t>
            </a:r>
            <a:r>
              <a:rPr lang="vi-VN" sz="1400">
                <a:latin typeface="Arial"/>
                <a:cs typeface="Arial"/>
              </a:rPr>
              <a:t> </a:t>
            </a:r>
            <a:r>
              <a:rPr lang="vi-VN" sz="1400" err="1">
                <a:latin typeface="Arial"/>
                <a:cs typeface="Arial"/>
              </a:rPr>
              <a:t>online</a:t>
            </a:r>
            <a:r>
              <a:rPr lang="vi-VN" sz="1400">
                <a:latin typeface="Arial"/>
                <a:cs typeface="Arial"/>
              </a:rPr>
              <a:t> khi không </a:t>
            </a:r>
            <a:r>
              <a:rPr lang="vi-VN" sz="1400" err="1">
                <a:latin typeface="Arial"/>
                <a:cs typeface="Arial"/>
              </a:rPr>
              <a:t>còn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tiền</a:t>
            </a:r>
            <a:r>
              <a:rPr lang="vi-VN" sz="1400">
                <a:latin typeface="Arial"/>
                <a:cs typeface="Arial"/>
              </a:rPr>
              <a:t> trong </a:t>
            </a:r>
            <a:r>
              <a:rPr lang="vi-VN" sz="1400" err="1">
                <a:latin typeface="Arial"/>
                <a:cs typeface="Arial"/>
              </a:rPr>
              <a:t>tài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khoản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online</a:t>
            </a:r>
            <a:r>
              <a:rPr lang="vi-VN" sz="1400">
                <a:latin typeface="Arial"/>
                <a:cs typeface="Arial"/>
              </a:rPr>
              <a:t>.</a:t>
            </a:r>
            <a:endParaRPr lang="vi-VN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572563C8-E948-4BAF-82A1-9BC2DA01D8D3}"/>
              </a:ext>
            </a:extLst>
          </p:cNvPr>
          <p:cNvSpPr txBox="1"/>
          <p:nvPr/>
        </p:nvSpPr>
        <p:spPr>
          <a:xfrm>
            <a:off x="6881684" y="2319980"/>
            <a:ext cx="29762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- </a:t>
            </a:r>
            <a:r>
              <a:rPr lang="en-US" sz="1400" err="1">
                <a:latin typeface="Arial"/>
                <a:cs typeface="Arial"/>
              </a:rPr>
              <a:t>Khó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sử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dụng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và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mất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thời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gian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khi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trả</a:t>
            </a:r>
            <a:r>
              <a:rPr lang="en-US" sz="1400">
                <a:latin typeface="Arial"/>
                <a:cs typeface="Arial"/>
              </a:rPr>
              <a:t> hang , </a:t>
            </a:r>
            <a:r>
              <a:rPr lang="en-US" sz="1400" err="1">
                <a:latin typeface="Arial"/>
                <a:cs typeface="Arial"/>
              </a:rPr>
              <a:t>hoàn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tiền</a:t>
            </a:r>
            <a:r>
              <a:rPr lang="en-US" sz="1400">
                <a:latin typeface="Arial"/>
                <a:cs typeface="Arial"/>
              </a:rPr>
              <a:t> .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E08F0-53DD-45A2-B463-2932B156B3A1}"/>
              </a:ext>
            </a:extLst>
          </p:cNvPr>
          <p:cNvSpPr txBox="1"/>
          <p:nvPr/>
        </p:nvSpPr>
        <p:spPr>
          <a:xfrm>
            <a:off x="6870265" y="4002415"/>
            <a:ext cx="298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</a:t>
            </a:r>
            <a:r>
              <a:rPr lang="en-US" sz="1600" err="1"/>
              <a:t>Nhận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hàng</a:t>
            </a:r>
            <a:r>
              <a:rPr lang="en-US" sz="1600"/>
              <a:t> </a:t>
            </a:r>
            <a:r>
              <a:rPr lang="en-US" sz="1600" err="1"/>
              <a:t>dễ</a:t>
            </a:r>
            <a:r>
              <a:rPr lang="en-US" sz="1600"/>
              <a:t> </a:t>
            </a:r>
            <a:r>
              <a:rPr lang="en-US" sz="1600" err="1"/>
              <a:t>dàng</a:t>
            </a:r>
            <a:r>
              <a:rPr lang="en-US" sz="1600"/>
              <a:t> , </a:t>
            </a:r>
            <a:r>
              <a:rPr lang="en-US" sz="1600" err="1"/>
              <a:t>bảo</a:t>
            </a:r>
            <a:r>
              <a:rPr lang="en-US" sz="1600"/>
              <a:t> </a:t>
            </a:r>
            <a:r>
              <a:rPr lang="en-US" sz="1600" err="1"/>
              <a:t>quản</a:t>
            </a:r>
            <a:r>
              <a:rPr lang="en-US" sz="1600"/>
              <a:t> hang an </a:t>
            </a:r>
            <a:r>
              <a:rPr lang="en-US" sz="1600" err="1"/>
              <a:t>toàn</a:t>
            </a:r>
            <a:r>
              <a:rPr lang="en-US" sz="1600"/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8DB7B-2B6A-4079-A0B4-8D6F1E9A8FA1}"/>
              </a:ext>
            </a:extLst>
          </p:cNvPr>
          <p:cNvSpPr txBox="1"/>
          <p:nvPr/>
        </p:nvSpPr>
        <p:spPr>
          <a:xfrm>
            <a:off x="6881684" y="4636453"/>
            <a:ext cx="266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Thanh </a:t>
            </a:r>
            <a:r>
              <a:rPr lang="en-US" sz="1600" err="1"/>
              <a:t>toán</a:t>
            </a:r>
            <a:r>
              <a:rPr lang="en-US" sz="1600"/>
              <a:t> </a:t>
            </a:r>
            <a:r>
              <a:rPr lang="en-US" sz="1600" err="1"/>
              <a:t>không</a:t>
            </a:r>
            <a:r>
              <a:rPr lang="en-US" sz="1600"/>
              <a:t> dung </a:t>
            </a:r>
            <a:r>
              <a:rPr lang="en-US" sz="1600" err="1"/>
              <a:t>tiền</a:t>
            </a:r>
            <a:r>
              <a:rPr lang="en-US" sz="1600"/>
              <a:t> </a:t>
            </a:r>
            <a:r>
              <a:rPr lang="en-US" sz="1600" err="1"/>
              <a:t>mặt</a:t>
            </a:r>
            <a:endParaRPr lang="en-US" sz="1600"/>
          </a:p>
        </p:txBody>
      </p:sp>
      <p:sp>
        <p:nvSpPr>
          <p:cNvPr id="32" name="Hộp Văn bản 12">
            <a:extLst>
              <a:ext uri="{FF2B5EF4-FFF2-40B4-BE49-F238E27FC236}">
                <a16:creationId xmlns:a16="http://schemas.microsoft.com/office/drawing/2014/main" id="{82EC6783-4631-4959-B59A-B92128409086}"/>
              </a:ext>
            </a:extLst>
          </p:cNvPr>
          <p:cNvSpPr txBox="1"/>
          <p:nvPr/>
        </p:nvSpPr>
        <p:spPr>
          <a:xfrm>
            <a:off x="4952862" y="3845636"/>
            <a:ext cx="14869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Arial"/>
                <a:cs typeface="Arial"/>
              </a:rPr>
              <a:t>Không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biết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cách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sử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dụng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56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91741"/>
            <a:ext cx="3962400" cy="2539782"/>
          </a:xfrm>
        </p:spPr>
        <p:txBody>
          <a:bodyPr>
            <a:normAutofit/>
          </a:bodyPr>
          <a:lstStyle/>
          <a:p>
            <a:pPr algn="l"/>
            <a:r>
              <a:rPr lang="en-US" sz="4200"/>
              <a:t>2. </a:t>
            </a:r>
            <a:r>
              <a:rPr lang="en-US" sz="4200" err="1"/>
              <a:t>Xác</a:t>
            </a:r>
            <a:r>
              <a:rPr lang="en-US" sz="4200"/>
              <a:t> </a:t>
            </a:r>
            <a:r>
              <a:rPr lang="en-US" sz="4200" err="1"/>
              <a:t>định</a:t>
            </a:r>
            <a:r>
              <a:rPr lang="en-US" sz="4200"/>
              <a:t> </a:t>
            </a:r>
            <a:r>
              <a:rPr lang="en-US" sz="4200" err="1"/>
              <a:t>vấn</a:t>
            </a:r>
            <a:r>
              <a:rPr lang="en-US" sz="4200"/>
              <a:t> </a:t>
            </a:r>
            <a:r>
              <a:rPr lang="en-US" sz="4200" err="1"/>
              <a:t>đề</a:t>
            </a:r>
            <a:r>
              <a:rPr lang="en-US" sz="4200"/>
              <a:t> </a:t>
            </a:r>
            <a:br>
              <a:rPr lang="en-US" sz="4200"/>
            </a:br>
            <a:r>
              <a:rPr lang="en-US" sz="4200"/>
              <a:t>(Define)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150B32-EDDA-4B02-A0BB-DF2E19232D26}"/>
              </a:ext>
            </a:extLst>
          </p:cNvPr>
          <p:cNvGrpSpPr/>
          <p:nvPr/>
        </p:nvGrpSpPr>
        <p:grpSpPr>
          <a:xfrm>
            <a:off x="7552423" y="2195783"/>
            <a:ext cx="1935522" cy="1935741"/>
            <a:chOff x="-17302163" y="-6523038"/>
            <a:chExt cx="5597525" cy="5610226"/>
          </a:xfrm>
          <a:solidFill>
            <a:schemeClr val="tx1"/>
          </a:solidFill>
        </p:grpSpPr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E43F5A7F-0510-4E72-AEF7-C0FADE920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302163" y="-5956300"/>
              <a:ext cx="5040313" cy="5043488"/>
            </a:xfrm>
            <a:custGeom>
              <a:avLst/>
              <a:gdLst>
                <a:gd name="T0" fmla="*/ 831 w 1662"/>
                <a:gd name="T1" fmla="*/ 1663 h 1663"/>
                <a:gd name="T2" fmla="*/ 1662 w 1662"/>
                <a:gd name="T3" fmla="*/ 831 h 1663"/>
                <a:gd name="T4" fmla="*/ 1565 w 1662"/>
                <a:gd name="T5" fmla="*/ 441 h 1663"/>
                <a:gd name="T6" fmla="*/ 1544 w 1662"/>
                <a:gd name="T7" fmla="*/ 442 h 1663"/>
                <a:gd name="T8" fmla="*/ 1532 w 1662"/>
                <a:gd name="T9" fmla="*/ 442 h 1663"/>
                <a:gd name="T10" fmla="*/ 1427 w 1662"/>
                <a:gd name="T11" fmla="*/ 434 h 1663"/>
                <a:gd name="T12" fmla="*/ 1351 w 1662"/>
                <a:gd name="T13" fmla="*/ 510 h 1663"/>
                <a:gd name="T14" fmla="*/ 1442 w 1662"/>
                <a:gd name="T15" fmla="*/ 831 h 1663"/>
                <a:gd name="T16" fmla="*/ 831 w 1662"/>
                <a:gd name="T17" fmla="*/ 1442 h 1663"/>
                <a:gd name="T18" fmla="*/ 220 w 1662"/>
                <a:gd name="T19" fmla="*/ 831 h 1663"/>
                <a:gd name="T20" fmla="*/ 831 w 1662"/>
                <a:gd name="T21" fmla="*/ 220 h 1663"/>
                <a:gd name="T22" fmla="*/ 1153 w 1662"/>
                <a:gd name="T23" fmla="*/ 312 h 1663"/>
                <a:gd name="T24" fmla="*/ 1222 w 1662"/>
                <a:gd name="T25" fmla="*/ 243 h 1663"/>
                <a:gd name="T26" fmla="*/ 1212 w 1662"/>
                <a:gd name="T27" fmla="*/ 122 h 1663"/>
                <a:gd name="T28" fmla="*/ 1213 w 1662"/>
                <a:gd name="T29" fmla="*/ 93 h 1663"/>
                <a:gd name="T30" fmla="*/ 831 w 1662"/>
                <a:gd name="T31" fmla="*/ 0 h 1663"/>
                <a:gd name="T32" fmla="*/ 0 w 1662"/>
                <a:gd name="T33" fmla="*/ 831 h 1663"/>
                <a:gd name="T34" fmla="*/ 831 w 1662"/>
                <a:gd name="T35" fmla="*/ 1663 h 1663"/>
                <a:gd name="T36" fmla="*/ 831 w 1662"/>
                <a:gd name="T37" fmla="*/ 1663 h 1663"/>
                <a:gd name="T38" fmla="*/ 831 w 1662"/>
                <a:gd name="T39" fmla="*/ 1663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2" h="1663">
                  <a:moveTo>
                    <a:pt x="831" y="1663"/>
                  </a:moveTo>
                  <a:cubicBezTo>
                    <a:pt x="1290" y="1663"/>
                    <a:pt x="1662" y="1290"/>
                    <a:pt x="1662" y="831"/>
                  </a:cubicBezTo>
                  <a:cubicBezTo>
                    <a:pt x="1662" y="690"/>
                    <a:pt x="1627" y="557"/>
                    <a:pt x="1565" y="441"/>
                  </a:cubicBezTo>
                  <a:cubicBezTo>
                    <a:pt x="1558" y="442"/>
                    <a:pt x="1551" y="442"/>
                    <a:pt x="1544" y="442"/>
                  </a:cubicBezTo>
                  <a:cubicBezTo>
                    <a:pt x="1541" y="442"/>
                    <a:pt x="1536" y="442"/>
                    <a:pt x="1532" y="442"/>
                  </a:cubicBezTo>
                  <a:cubicBezTo>
                    <a:pt x="1427" y="434"/>
                    <a:pt x="1427" y="434"/>
                    <a:pt x="1427" y="434"/>
                  </a:cubicBezTo>
                  <a:cubicBezTo>
                    <a:pt x="1351" y="510"/>
                    <a:pt x="1351" y="510"/>
                    <a:pt x="1351" y="510"/>
                  </a:cubicBezTo>
                  <a:cubicBezTo>
                    <a:pt x="1409" y="603"/>
                    <a:pt x="1442" y="713"/>
                    <a:pt x="1442" y="831"/>
                  </a:cubicBezTo>
                  <a:cubicBezTo>
                    <a:pt x="1442" y="1169"/>
                    <a:pt x="1169" y="1442"/>
                    <a:pt x="831" y="1442"/>
                  </a:cubicBezTo>
                  <a:cubicBezTo>
                    <a:pt x="494" y="1442"/>
                    <a:pt x="220" y="1169"/>
                    <a:pt x="220" y="831"/>
                  </a:cubicBezTo>
                  <a:cubicBezTo>
                    <a:pt x="220" y="494"/>
                    <a:pt x="494" y="220"/>
                    <a:pt x="831" y="220"/>
                  </a:cubicBezTo>
                  <a:cubicBezTo>
                    <a:pt x="949" y="220"/>
                    <a:pt x="1059" y="254"/>
                    <a:pt x="1153" y="312"/>
                  </a:cubicBezTo>
                  <a:cubicBezTo>
                    <a:pt x="1222" y="243"/>
                    <a:pt x="1222" y="243"/>
                    <a:pt x="1222" y="243"/>
                  </a:cubicBezTo>
                  <a:cubicBezTo>
                    <a:pt x="1212" y="122"/>
                    <a:pt x="1212" y="122"/>
                    <a:pt x="1212" y="122"/>
                  </a:cubicBezTo>
                  <a:cubicBezTo>
                    <a:pt x="1211" y="112"/>
                    <a:pt x="1212" y="102"/>
                    <a:pt x="1213" y="93"/>
                  </a:cubicBezTo>
                  <a:cubicBezTo>
                    <a:pt x="1098" y="34"/>
                    <a:pt x="969" y="0"/>
                    <a:pt x="831" y="0"/>
                  </a:cubicBezTo>
                  <a:cubicBezTo>
                    <a:pt x="372" y="0"/>
                    <a:pt x="0" y="372"/>
                    <a:pt x="0" y="831"/>
                  </a:cubicBezTo>
                  <a:cubicBezTo>
                    <a:pt x="0" y="1290"/>
                    <a:pt x="372" y="1663"/>
                    <a:pt x="831" y="1663"/>
                  </a:cubicBezTo>
                  <a:close/>
                  <a:moveTo>
                    <a:pt x="831" y="1663"/>
                  </a:moveTo>
                  <a:cubicBezTo>
                    <a:pt x="831" y="1663"/>
                    <a:pt x="831" y="1663"/>
                    <a:pt x="831" y="166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4C700012-A111-4EB7-B94F-228F2F8E6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022638" y="-4676775"/>
              <a:ext cx="2481263" cy="2484438"/>
            </a:xfrm>
            <a:custGeom>
              <a:avLst/>
              <a:gdLst>
                <a:gd name="T0" fmla="*/ 409 w 818"/>
                <a:gd name="T1" fmla="*/ 195 h 819"/>
                <a:gd name="T2" fmla="*/ 425 w 818"/>
                <a:gd name="T3" fmla="*/ 195 h 819"/>
                <a:gd name="T4" fmla="*/ 582 w 818"/>
                <a:gd name="T5" fmla="*/ 38 h 819"/>
                <a:gd name="T6" fmla="*/ 409 w 818"/>
                <a:gd name="T7" fmla="*/ 0 h 819"/>
                <a:gd name="T8" fmla="*/ 0 w 818"/>
                <a:gd name="T9" fmla="*/ 409 h 819"/>
                <a:gd name="T10" fmla="*/ 409 w 818"/>
                <a:gd name="T11" fmla="*/ 819 h 819"/>
                <a:gd name="T12" fmla="*/ 818 w 818"/>
                <a:gd name="T13" fmla="*/ 409 h 819"/>
                <a:gd name="T14" fmla="*/ 780 w 818"/>
                <a:gd name="T15" fmla="*/ 236 h 819"/>
                <a:gd name="T16" fmla="*/ 623 w 818"/>
                <a:gd name="T17" fmla="*/ 393 h 819"/>
                <a:gd name="T18" fmla="*/ 624 w 818"/>
                <a:gd name="T19" fmla="*/ 409 h 819"/>
                <a:gd name="T20" fmla="*/ 409 w 818"/>
                <a:gd name="T21" fmla="*/ 624 h 819"/>
                <a:gd name="T22" fmla="*/ 194 w 818"/>
                <a:gd name="T23" fmla="*/ 409 h 819"/>
                <a:gd name="T24" fmla="*/ 409 w 818"/>
                <a:gd name="T25" fmla="*/ 195 h 819"/>
                <a:gd name="T26" fmla="*/ 409 w 818"/>
                <a:gd name="T27" fmla="*/ 195 h 819"/>
                <a:gd name="T28" fmla="*/ 409 w 818"/>
                <a:gd name="T29" fmla="*/ 1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8" h="819">
                  <a:moveTo>
                    <a:pt x="409" y="195"/>
                  </a:moveTo>
                  <a:cubicBezTo>
                    <a:pt x="414" y="195"/>
                    <a:pt x="420" y="195"/>
                    <a:pt x="425" y="195"/>
                  </a:cubicBezTo>
                  <a:cubicBezTo>
                    <a:pt x="582" y="38"/>
                    <a:pt x="582" y="38"/>
                    <a:pt x="582" y="38"/>
                  </a:cubicBezTo>
                  <a:cubicBezTo>
                    <a:pt x="529" y="14"/>
                    <a:pt x="471" y="0"/>
                    <a:pt x="409" y="0"/>
                  </a:cubicBezTo>
                  <a:cubicBezTo>
                    <a:pt x="183" y="0"/>
                    <a:pt x="0" y="183"/>
                    <a:pt x="0" y="409"/>
                  </a:cubicBezTo>
                  <a:cubicBezTo>
                    <a:pt x="0" y="635"/>
                    <a:pt x="183" y="819"/>
                    <a:pt x="409" y="819"/>
                  </a:cubicBezTo>
                  <a:cubicBezTo>
                    <a:pt x="635" y="819"/>
                    <a:pt x="818" y="635"/>
                    <a:pt x="818" y="409"/>
                  </a:cubicBezTo>
                  <a:cubicBezTo>
                    <a:pt x="818" y="347"/>
                    <a:pt x="804" y="289"/>
                    <a:pt x="780" y="236"/>
                  </a:cubicBezTo>
                  <a:cubicBezTo>
                    <a:pt x="623" y="393"/>
                    <a:pt x="623" y="393"/>
                    <a:pt x="623" y="393"/>
                  </a:cubicBezTo>
                  <a:cubicBezTo>
                    <a:pt x="623" y="398"/>
                    <a:pt x="624" y="404"/>
                    <a:pt x="624" y="409"/>
                  </a:cubicBezTo>
                  <a:cubicBezTo>
                    <a:pt x="624" y="528"/>
                    <a:pt x="528" y="624"/>
                    <a:pt x="409" y="624"/>
                  </a:cubicBezTo>
                  <a:cubicBezTo>
                    <a:pt x="290" y="624"/>
                    <a:pt x="194" y="528"/>
                    <a:pt x="194" y="409"/>
                  </a:cubicBezTo>
                  <a:cubicBezTo>
                    <a:pt x="194" y="291"/>
                    <a:pt x="290" y="195"/>
                    <a:pt x="409" y="195"/>
                  </a:cubicBezTo>
                  <a:close/>
                  <a:moveTo>
                    <a:pt x="409" y="195"/>
                  </a:moveTo>
                  <a:cubicBezTo>
                    <a:pt x="409" y="195"/>
                    <a:pt x="409" y="195"/>
                    <a:pt x="409" y="1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B77EC12E-E792-4E13-9B1B-90037718A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781213" y="-6523038"/>
              <a:ext cx="3076575" cy="3074988"/>
            </a:xfrm>
            <a:custGeom>
              <a:avLst/>
              <a:gdLst>
                <a:gd name="T0" fmla="*/ 857 w 1015"/>
                <a:gd name="T1" fmla="*/ 277 h 1014"/>
                <a:gd name="T2" fmla="*/ 906 w 1015"/>
                <a:gd name="T3" fmla="*/ 228 h 1014"/>
                <a:gd name="T4" fmla="*/ 906 w 1015"/>
                <a:gd name="T5" fmla="*/ 147 h 1014"/>
                <a:gd name="T6" fmla="*/ 872 w 1015"/>
                <a:gd name="T7" fmla="*/ 112 h 1014"/>
                <a:gd name="T8" fmla="*/ 831 w 1015"/>
                <a:gd name="T9" fmla="*/ 95 h 1014"/>
                <a:gd name="T10" fmla="*/ 791 w 1015"/>
                <a:gd name="T11" fmla="*/ 112 h 1014"/>
                <a:gd name="T12" fmla="*/ 734 w 1015"/>
                <a:gd name="T13" fmla="*/ 169 h 1014"/>
                <a:gd name="T14" fmla="*/ 723 w 1015"/>
                <a:gd name="T15" fmla="*/ 18 h 1014"/>
                <a:gd name="T16" fmla="*/ 703 w 1015"/>
                <a:gd name="T17" fmla="*/ 0 h 1014"/>
                <a:gd name="T18" fmla="*/ 690 w 1015"/>
                <a:gd name="T19" fmla="*/ 6 h 1014"/>
                <a:gd name="T20" fmla="*/ 467 w 1015"/>
                <a:gd name="T21" fmla="*/ 228 h 1014"/>
                <a:gd name="T22" fmla="*/ 439 w 1015"/>
                <a:gd name="T23" fmla="*/ 304 h 1014"/>
                <a:gd name="T24" fmla="*/ 440 w 1015"/>
                <a:gd name="T25" fmla="*/ 313 h 1014"/>
                <a:gd name="T26" fmla="*/ 451 w 1015"/>
                <a:gd name="T27" fmla="*/ 452 h 1014"/>
                <a:gd name="T28" fmla="*/ 370 w 1015"/>
                <a:gd name="T29" fmla="*/ 533 h 1014"/>
                <a:gd name="T30" fmla="*/ 226 w 1015"/>
                <a:gd name="T31" fmla="*/ 677 h 1014"/>
                <a:gd name="T32" fmla="*/ 20 w 1015"/>
                <a:gd name="T33" fmla="*/ 882 h 1014"/>
                <a:gd name="T34" fmla="*/ 6 w 1015"/>
                <a:gd name="T35" fmla="*/ 913 h 1014"/>
                <a:gd name="T36" fmla="*/ 3 w 1015"/>
                <a:gd name="T37" fmla="*/ 961 h 1014"/>
                <a:gd name="T38" fmla="*/ 51 w 1015"/>
                <a:gd name="T39" fmla="*/ 1014 h 1014"/>
                <a:gd name="T40" fmla="*/ 53 w 1015"/>
                <a:gd name="T41" fmla="*/ 1014 h 1014"/>
                <a:gd name="T42" fmla="*/ 105 w 1015"/>
                <a:gd name="T43" fmla="*/ 1011 h 1014"/>
                <a:gd name="T44" fmla="*/ 137 w 1015"/>
                <a:gd name="T45" fmla="*/ 997 h 1014"/>
                <a:gd name="T46" fmla="*/ 338 w 1015"/>
                <a:gd name="T47" fmla="*/ 796 h 1014"/>
                <a:gd name="T48" fmla="*/ 341 w 1015"/>
                <a:gd name="T49" fmla="*/ 792 h 1014"/>
                <a:gd name="T50" fmla="*/ 486 w 1015"/>
                <a:gd name="T51" fmla="*/ 648 h 1014"/>
                <a:gd name="T52" fmla="*/ 573 w 1015"/>
                <a:gd name="T53" fmla="*/ 561 h 1014"/>
                <a:gd name="T54" fmla="*/ 700 w 1015"/>
                <a:gd name="T55" fmla="*/ 570 h 1014"/>
                <a:gd name="T56" fmla="*/ 706 w 1015"/>
                <a:gd name="T57" fmla="*/ 571 h 1014"/>
                <a:gd name="T58" fmla="*/ 713 w 1015"/>
                <a:gd name="T59" fmla="*/ 571 h 1014"/>
                <a:gd name="T60" fmla="*/ 782 w 1015"/>
                <a:gd name="T61" fmla="*/ 543 h 1014"/>
                <a:gd name="T62" fmla="*/ 1004 w 1015"/>
                <a:gd name="T63" fmla="*/ 321 h 1014"/>
                <a:gd name="T64" fmla="*/ 991 w 1015"/>
                <a:gd name="T65" fmla="*/ 288 h 1014"/>
                <a:gd name="T66" fmla="*/ 857 w 1015"/>
                <a:gd name="T67" fmla="*/ 277 h 1014"/>
                <a:gd name="T68" fmla="*/ 857 w 1015"/>
                <a:gd name="T69" fmla="*/ 277 h 1014"/>
                <a:gd name="T70" fmla="*/ 857 w 1015"/>
                <a:gd name="T71" fmla="*/ 277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5" h="1014">
                  <a:moveTo>
                    <a:pt x="857" y="277"/>
                  </a:moveTo>
                  <a:cubicBezTo>
                    <a:pt x="906" y="228"/>
                    <a:pt x="906" y="228"/>
                    <a:pt x="906" y="228"/>
                  </a:cubicBezTo>
                  <a:cubicBezTo>
                    <a:pt x="928" y="205"/>
                    <a:pt x="928" y="169"/>
                    <a:pt x="906" y="147"/>
                  </a:cubicBezTo>
                  <a:cubicBezTo>
                    <a:pt x="872" y="112"/>
                    <a:pt x="872" y="112"/>
                    <a:pt x="872" y="112"/>
                  </a:cubicBezTo>
                  <a:cubicBezTo>
                    <a:pt x="860" y="101"/>
                    <a:pt x="846" y="95"/>
                    <a:pt x="831" y="95"/>
                  </a:cubicBezTo>
                  <a:cubicBezTo>
                    <a:pt x="817" y="95"/>
                    <a:pt x="802" y="101"/>
                    <a:pt x="791" y="112"/>
                  </a:cubicBezTo>
                  <a:cubicBezTo>
                    <a:pt x="734" y="169"/>
                    <a:pt x="734" y="169"/>
                    <a:pt x="734" y="169"/>
                  </a:cubicBezTo>
                  <a:cubicBezTo>
                    <a:pt x="723" y="18"/>
                    <a:pt x="723" y="18"/>
                    <a:pt x="723" y="18"/>
                  </a:cubicBezTo>
                  <a:cubicBezTo>
                    <a:pt x="722" y="7"/>
                    <a:pt x="713" y="0"/>
                    <a:pt x="703" y="0"/>
                  </a:cubicBezTo>
                  <a:cubicBezTo>
                    <a:pt x="698" y="0"/>
                    <a:pt x="693" y="2"/>
                    <a:pt x="690" y="6"/>
                  </a:cubicBezTo>
                  <a:cubicBezTo>
                    <a:pt x="467" y="228"/>
                    <a:pt x="467" y="228"/>
                    <a:pt x="467" y="228"/>
                  </a:cubicBezTo>
                  <a:cubicBezTo>
                    <a:pt x="447" y="248"/>
                    <a:pt x="437" y="276"/>
                    <a:pt x="439" y="304"/>
                  </a:cubicBezTo>
                  <a:cubicBezTo>
                    <a:pt x="440" y="313"/>
                    <a:pt x="440" y="313"/>
                    <a:pt x="440" y="313"/>
                  </a:cubicBezTo>
                  <a:cubicBezTo>
                    <a:pt x="451" y="452"/>
                    <a:pt x="451" y="452"/>
                    <a:pt x="451" y="452"/>
                  </a:cubicBezTo>
                  <a:cubicBezTo>
                    <a:pt x="370" y="533"/>
                    <a:pt x="370" y="533"/>
                    <a:pt x="370" y="533"/>
                  </a:cubicBezTo>
                  <a:cubicBezTo>
                    <a:pt x="226" y="677"/>
                    <a:pt x="226" y="677"/>
                    <a:pt x="226" y="677"/>
                  </a:cubicBezTo>
                  <a:cubicBezTo>
                    <a:pt x="20" y="882"/>
                    <a:pt x="20" y="882"/>
                    <a:pt x="20" y="882"/>
                  </a:cubicBezTo>
                  <a:cubicBezTo>
                    <a:pt x="12" y="890"/>
                    <a:pt x="7" y="901"/>
                    <a:pt x="6" y="913"/>
                  </a:cubicBezTo>
                  <a:cubicBezTo>
                    <a:pt x="3" y="961"/>
                    <a:pt x="3" y="961"/>
                    <a:pt x="3" y="961"/>
                  </a:cubicBezTo>
                  <a:cubicBezTo>
                    <a:pt x="0" y="990"/>
                    <a:pt x="23" y="1014"/>
                    <a:pt x="51" y="1014"/>
                  </a:cubicBezTo>
                  <a:cubicBezTo>
                    <a:pt x="53" y="1014"/>
                    <a:pt x="53" y="1014"/>
                    <a:pt x="53" y="1014"/>
                  </a:cubicBezTo>
                  <a:cubicBezTo>
                    <a:pt x="105" y="1011"/>
                    <a:pt x="105" y="1011"/>
                    <a:pt x="105" y="1011"/>
                  </a:cubicBezTo>
                  <a:cubicBezTo>
                    <a:pt x="117" y="1011"/>
                    <a:pt x="128" y="1006"/>
                    <a:pt x="137" y="997"/>
                  </a:cubicBezTo>
                  <a:cubicBezTo>
                    <a:pt x="338" y="796"/>
                    <a:pt x="338" y="796"/>
                    <a:pt x="338" y="796"/>
                  </a:cubicBezTo>
                  <a:cubicBezTo>
                    <a:pt x="341" y="792"/>
                    <a:pt x="341" y="792"/>
                    <a:pt x="341" y="792"/>
                  </a:cubicBezTo>
                  <a:cubicBezTo>
                    <a:pt x="486" y="648"/>
                    <a:pt x="486" y="648"/>
                    <a:pt x="486" y="648"/>
                  </a:cubicBezTo>
                  <a:cubicBezTo>
                    <a:pt x="573" y="561"/>
                    <a:pt x="573" y="561"/>
                    <a:pt x="573" y="561"/>
                  </a:cubicBezTo>
                  <a:cubicBezTo>
                    <a:pt x="700" y="570"/>
                    <a:pt x="700" y="570"/>
                    <a:pt x="700" y="570"/>
                  </a:cubicBezTo>
                  <a:cubicBezTo>
                    <a:pt x="706" y="571"/>
                    <a:pt x="706" y="571"/>
                    <a:pt x="706" y="571"/>
                  </a:cubicBezTo>
                  <a:cubicBezTo>
                    <a:pt x="708" y="571"/>
                    <a:pt x="711" y="571"/>
                    <a:pt x="713" y="571"/>
                  </a:cubicBezTo>
                  <a:cubicBezTo>
                    <a:pt x="739" y="571"/>
                    <a:pt x="763" y="561"/>
                    <a:pt x="782" y="543"/>
                  </a:cubicBezTo>
                  <a:cubicBezTo>
                    <a:pt x="1004" y="321"/>
                    <a:pt x="1004" y="321"/>
                    <a:pt x="1004" y="321"/>
                  </a:cubicBezTo>
                  <a:cubicBezTo>
                    <a:pt x="1015" y="309"/>
                    <a:pt x="1008" y="289"/>
                    <a:pt x="991" y="288"/>
                  </a:cubicBezTo>
                  <a:lnTo>
                    <a:pt x="857" y="277"/>
                  </a:lnTo>
                  <a:close/>
                  <a:moveTo>
                    <a:pt x="857" y="277"/>
                  </a:moveTo>
                  <a:cubicBezTo>
                    <a:pt x="857" y="277"/>
                    <a:pt x="857" y="277"/>
                    <a:pt x="857" y="2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0128407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41DDD7-B6BB-4D9D-B9F1-E250CC40D9C9}"/>
              </a:ext>
            </a:extLst>
          </p:cNvPr>
          <p:cNvSpPr txBox="1"/>
          <p:nvPr/>
        </p:nvSpPr>
        <p:spPr>
          <a:xfrm>
            <a:off x="533424" y="839283"/>
            <a:ext cx="873864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1. </a:t>
            </a:r>
            <a:r>
              <a:rPr lang="en-US" sz="1500" b="1" err="1"/>
              <a:t>Câu</a:t>
            </a:r>
            <a:r>
              <a:rPr lang="en-US" sz="1500" b="1"/>
              <a:t> </a:t>
            </a:r>
            <a:r>
              <a:rPr lang="en-US" sz="1500" b="1" err="1"/>
              <a:t>hỏi</a:t>
            </a:r>
            <a:r>
              <a:rPr lang="en-US" sz="1500" b="1"/>
              <a:t> </a:t>
            </a:r>
            <a:r>
              <a:rPr lang="en-US" sz="1500" b="1" err="1"/>
              <a:t>dạng</a:t>
            </a:r>
            <a:r>
              <a:rPr lang="en-US" sz="1500" b="1"/>
              <a:t> </a:t>
            </a:r>
            <a:r>
              <a:rPr lang="en-US" sz="1500" b="1" err="1"/>
              <a:t>mở</a:t>
            </a:r>
            <a:r>
              <a:rPr lang="en-US" sz="1500" b="1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Vấn</a:t>
            </a:r>
            <a:r>
              <a:rPr lang="en-US" sz="1500"/>
              <a:t> </a:t>
            </a:r>
            <a:r>
              <a:rPr lang="en-US" sz="1500" err="1"/>
              <a:t>đề</a:t>
            </a:r>
            <a:r>
              <a:rPr lang="en-US" sz="1500"/>
              <a:t> </a:t>
            </a:r>
            <a:r>
              <a:rPr lang="en-US" sz="1500" err="1"/>
              <a:t>chúng</a:t>
            </a:r>
            <a:r>
              <a:rPr lang="en-US" sz="1500"/>
              <a:t> ta </a:t>
            </a:r>
            <a:r>
              <a:rPr lang="en-US" sz="1500" err="1"/>
              <a:t>đang</a:t>
            </a:r>
            <a:r>
              <a:rPr lang="en-US" sz="1500"/>
              <a:t> </a:t>
            </a:r>
            <a:r>
              <a:rPr lang="en-US" sz="1500" err="1"/>
              <a:t>cố</a:t>
            </a:r>
            <a:r>
              <a:rPr lang="en-US" sz="1500"/>
              <a:t> </a:t>
            </a:r>
            <a:r>
              <a:rPr lang="en-US" sz="1500" err="1"/>
              <a:t>gắng</a:t>
            </a:r>
            <a:r>
              <a:rPr lang="en-US" sz="1500"/>
              <a:t> </a:t>
            </a:r>
            <a:r>
              <a:rPr lang="en-US" sz="1500" err="1"/>
              <a:t>giải</a:t>
            </a:r>
            <a:r>
              <a:rPr lang="en-US" sz="1500"/>
              <a:t> </a:t>
            </a:r>
            <a:r>
              <a:rPr lang="en-US" sz="1500" err="1"/>
              <a:t>quyết</a:t>
            </a:r>
            <a:r>
              <a:rPr lang="en-US" sz="1500"/>
              <a:t> </a:t>
            </a:r>
            <a:r>
              <a:rPr lang="en-US" sz="1500" err="1"/>
              <a:t>là</a:t>
            </a:r>
            <a:r>
              <a:rPr lang="en-US" sz="1500"/>
              <a:t> </a:t>
            </a:r>
            <a:r>
              <a:rPr lang="en-US" sz="1500" err="1"/>
              <a:t>gì</a:t>
            </a:r>
            <a:r>
              <a:rPr lang="en-US" sz="150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Chúng</a:t>
            </a:r>
            <a:r>
              <a:rPr lang="en-US" sz="1500"/>
              <a:t> ta </a:t>
            </a:r>
            <a:r>
              <a:rPr lang="en-US" sz="1500" err="1"/>
              <a:t>đang</a:t>
            </a:r>
            <a:r>
              <a:rPr lang="en-US" sz="1500"/>
              <a:t> </a:t>
            </a:r>
            <a:r>
              <a:rPr lang="en-US" sz="1500" err="1"/>
              <a:t>trông</a:t>
            </a:r>
            <a:r>
              <a:rPr lang="en-US" sz="1500"/>
              <a:t> </a:t>
            </a:r>
            <a:r>
              <a:rPr lang="en-US" sz="1500" err="1"/>
              <a:t>đợi</a:t>
            </a:r>
            <a:r>
              <a:rPr lang="en-US" sz="1500"/>
              <a:t> </a:t>
            </a:r>
            <a:r>
              <a:rPr lang="en-US" sz="1500" err="1"/>
              <a:t>gì</a:t>
            </a:r>
            <a:r>
              <a:rPr lang="en-US" sz="150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 err="1"/>
              <a:t>Vấn</a:t>
            </a:r>
            <a:r>
              <a:rPr lang="vi-VN" sz="1500"/>
              <a:t> </a:t>
            </a:r>
            <a:r>
              <a:rPr lang="vi-VN" sz="1500" err="1"/>
              <a:t>đề</a:t>
            </a:r>
            <a:r>
              <a:rPr lang="vi-VN" sz="1500"/>
              <a:t> </a:t>
            </a:r>
            <a:r>
              <a:rPr lang="vi-VN" sz="1500" err="1"/>
              <a:t>này</a:t>
            </a:r>
            <a:r>
              <a:rPr lang="vi-VN" sz="1500"/>
              <a:t> rơi </a:t>
            </a:r>
            <a:r>
              <a:rPr lang="vi-VN" sz="1500" err="1"/>
              <a:t>vào</a:t>
            </a:r>
            <a:r>
              <a:rPr lang="vi-VN" sz="1500"/>
              <a:t> </a:t>
            </a:r>
            <a:r>
              <a:rPr lang="vi-VN" sz="1500" err="1"/>
              <a:t>lĩnh</a:t>
            </a:r>
            <a:r>
              <a:rPr lang="vi-VN" sz="1500"/>
              <a:t> </a:t>
            </a:r>
            <a:r>
              <a:rPr lang="vi-VN" sz="1500" err="1"/>
              <a:t>vực</a:t>
            </a:r>
            <a:r>
              <a:rPr lang="vi-VN" sz="1500"/>
              <a:t> </a:t>
            </a:r>
            <a:r>
              <a:rPr lang="vi-VN" sz="1500" err="1"/>
              <a:t>nào</a:t>
            </a:r>
            <a:r>
              <a:rPr lang="vi-VN" sz="1500"/>
              <a:t>?</a:t>
            </a:r>
            <a:endParaRPr lang="en-US" sz="1500"/>
          </a:p>
          <a:p>
            <a:endParaRPr lang="en-US" sz="1500"/>
          </a:p>
          <a:p>
            <a:r>
              <a:rPr lang="en-US" sz="1500" b="1"/>
              <a:t>2. </a:t>
            </a:r>
            <a:r>
              <a:rPr lang="en-US" sz="1500" b="1" err="1"/>
              <a:t>Câu</a:t>
            </a:r>
            <a:r>
              <a:rPr lang="en-US" sz="1500" b="1"/>
              <a:t> </a:t>
            </a:r>
            <a:r>
              <a:rPr lang="en-US" sz="1500" b="1" err="1"/>
              <a:t>hỏi</a:t>
            </a:r>
            <a:r>
              <a:rPr lang="en-US" sz="1500" b="1"/>
              <a:t> </a:t>
            </a:r>
            <a:r>
              <a:rPr lang="en-US" sz="1500" b="1" err="1"/>
              <a:t>điều</a:t>
            </a:r>
            <a:r>
              <a:rPr lang="en-US" sz="1500" b="1"/>
              <a:t> </a:t>
            </a:r>
            <a:r>
              <a:rPr lang="en-US" sz="1500" b="1" err="1"/>
              <a:t>hướng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 err="1"/>
              <a:t>Có</a:t>
            </a:r>
            <a:r>
              <a:rPr lang="vi-VN" sz="1500"/>
              <a:t> </a:t>
            </a:r>
            <a:r>
              <a:rPr lang="vi-VN" sz="1500" err="1"/>
              <a:t>phải</a:t>
            </a:r>
            <a:r>
              <a:rPr lang="vi-VN" sz="1500"/>
              <a:t> </a:t>
            </a:r>
            <a:r>
              <a:rPr lang="vi-VN" sz="1500" err="1"/>
              <a:t>chúng</a:t>
            </a:r>
            <a:r>
              <a:rPr lang="vi-VN" sz="1500"/>
              <a:t> ta </a:t>
            </a:r>
            <a:r>
              <a:rPr lang="vi-VN" sz="1500" err="1"/>
              <a:t>đã</a:t>
            </a:r>
            <a:r>
              <a:rPr lang="vi-VN" sz="1500"/>
              <a:t> đi </a:t>
            </a:r>
            <a:r>
              <a:rPr lang="vi-VN" sz="1500" err="1"/>
              <a:t>đúng</a:t>
            </a:r>
            <a:r>
              <a:rPr lang="vi-VN" sz="1500"/>
              <a:t> </a:t>
            </a:r>
            <a:r>
              <a:rPr lang="vi-VN" sz="1500" err="1"/>
              <a:t>hướng</a:t>
            </a:r>
            <a:r>
              <a:rPr lang="vi-VN" sz="1500"/>
              <a:t>?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/>
              <a:t>Tôi </a:t>
            </a:r>
            <a:r>
              <a:rPr lang="vi-VN" sz="1500" err="1"/>
              <a:t>đã</a:t>
            </a:r>
            <a:r>
              <a:rPr lang="vi-VN" sz="1500"/>
              <a:t> </a:t>
            </a:r>
            <a:r>
              <a:rPr lang="vi-VN" sz="1500" err="1"/>
              <a:t>hiểu</a:t>
            </a:r>
            <a:r>
              <a:rPr lang="vi-VN" sz="1500"/>
              <a:t> </a:t>
            </a:r>
            <a:r>
              <a:rPr lang="vi-VN" sz="1500" err="1"/>
              <a:t>điều</a:t>
            </a:r>
            <a:r>
              <a:rPr lang="vi-VN" sz="1500"/>
              <a:t> </a:t>
            </a:r>
            <a:r>
              <a:rPr lang="vi-VN" sz="1500" err="1"/>
              <a:t>này</a:t>
            </a:r>
            <a:r>
              <a:rPr lang="vi-VN" sz="1500"/>
              <a:t> </a:t>
            </a:r>
            <a:r>
              <a:rPr lang="vi-VN" sz="1500" err="1"/>
              <a:t>chính</a:t>
            </a:r>
            <a:r>
              <a:rPr lang="vi-VN" sz="1500"/>
              <a:t> </a:t>
            </a:r>
            <a:r>
              <a:rPr lang="vi-VN" sz="1500" err="1"/>
              <a:t>xác</a:t>
            </a:r>
            <a:r>
              <a:rPr lang="vi-VN" sz="1500"/>
              <a:t> chưa?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 err="1"/>
              <a:t>Chúng</a:t>
            </a:r>
            <a:r>
              <a:rPr lang="vi-VN" sz="1500"/>
              <a:t> ta </a:t>
            </a:r>
            <a:r>
              <a:rPr lang="vi-VN" sz="1500" err="1"/>
              <a:t>đã</a:t>
            </a:r>
            <a:r>
              <a:rPr lang="vi-VN" sz="1500"/>
              <a:t> </a:t>
            </a:r>
            <a:r>
              <a:rPr lang="vi-VN" sz="1500" err="1"/>
              <a:t>phù</a:t>
            </a:r>
            <a:r>
              <a:rPr lang="vi-VN" sz="1500"/>
              <a:t> </a:t>
            </a:r>
            <a:r>
              <a:rPr lang="vi-VN" sz="1500" err="1"/>
              <a:t>hợp</a:t>
            </a:r>
            <a:r>
              <a:rPr lang="vi-VN" sz="1500"/>
              <a:t> </a:t>
            </a:r>
            <a:r>
              <a:rPr lang="vi-VN" sz="1500" err="1"/>
              <a:t>với</a:t>
            </a:r>
            <a:r>
              <a:rPr lang="vi-VN" sz="1500"/>
              <a:t> </a:t>
            </a:r>
            <a:r>
              <a:rPr lang="vi-VN" sz="1500" err="1"/>
              <a:t>tất</a:t>
            </a:r>
            <a:r>
              <a:rPr lang="vi-VN" sz="1500"/>
              <a:t> </a:t>
            </a:r>
            <a:r>
              <a:rPr lang="vi-VN" sz="1500" err="1"/>
              <a:t>cả</a:t>
            </a:r>
            <a:r>
              <a:rPr lang="vi-VN" sz="1500"/>
              <a:t> </a:t>
            </a:r>
            <a:r>
              <a:rPr lang="vi-VN" sz="1500" err="1"/>
              <a:t>điều</a:t>
            </a:r>
            <a:r>
              <a:rPr lang="vi-VN" sz="1500"/>
              <a:t> </a:t>
            </a:r>
            <a:r>
              <a:rPr lang="vi-VN" sz="1500" err="1"/>
              <a:t>này</a:t>
            </a:r>
            <a:r>
              <a:rPr lang="vi-VN" sz="1500"/>
              <a:t> chưa?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/>
          </a:p>
          <a:p>
            <a:r>
              <a:rPr lang="en-US" sz="1500" b="1"/>
              <a:t>3. </a:t>
            </a:r>
            <a:r>
              <a:rPr lang="en-US" sz="1500" b="1" err="1"/>
              <a:t>Câu</a:t>
            </a:r>
            <a:r>
              <a:rPr lang="en-US" sz="1500" b="1"/>
              <a:t> </a:t>
            </a:r>
            <a:r>
              <a:rPr lang="en-US" sz="1500" b="1" err="1"/>
              <a:t>hỏi</a:t>
            </a:r>
            <a:r>
              <a:rPr lang="en-US" sz="1500" b="1"/>
              <a:t> </a:t>
            </a:r>
            <a:r>
              <a:rPr lang="en-US" sz="1500" b="1" err="1"/>
              <a:t>kiểm</a:t>
            </a:r>
            <a:r>
              <a:rPr lang="en-US" sz="1500" b="1"/>
              <a:t> </a:t>
            </a:r>
            <a:r>
              <a:rPr lang="en-US" sz="1500" b="1" err="1"/>
              <a:t>tra</a:t>
            </a:r>
            <a:r>
              <a:rPr lang="en-US" sz="1500" b="1"/>
              <a:t> 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Nó</a:t>
            </a:r>
            <a:r>
              <a:rPr lang="en-US" sz="1500"/>
              <a:t> </a:t>
            </a:r>
            <a:r>
              <a:rPr lang="en-US" sz="1500" err="1"/>
              <a:t>làm</a:t>
            </a:r>
            <a:r>
              <a:rPr lang="en-US" sz="1500"/>
              <a:t> </a:t>
            </a:r>
            <a:r>
              <a:rPr lang="en-US" sz="1500" err="1"/>
              <a:t>bằng</a:t>
            </a:r>
            <a:r>
              <a:rPr lang="en-US" sz="1500"/>
              <a:t> </a:t>
            </a:r>
            <a:r>
              <a:rPr lang="en-US" sz="1500" err="1"/>
              <a:t>gì</a:t>
            </a:r>
            <a:r>
              <a:rPr lang="en-US" sz="150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Làm</a:t>
            </a:r>
            <a:r>
              <a:rPr lang="en-US" sz="1500"/>
              <a:t> </a:t>
            </a:r>
            <a:r>
              <a:rPr lang="en-US" sz="1500" err="1"/>
              <a:t>thế</a:t>
            </a:r>
            <a:r>
              <a:rPr lang="en-US" sz="1500"/>
              <a:t> </a:t>
            </a:r>
            <a:r>
              <a:rPr lang="en-US" sz="1500" err="1"/>
              <a:t>nào</a:t>
            </a:r>
            <a:r>
              <a:rPr lang="en-US" sz="1500"/>
              <a:t> </a:t>
            </a:r>
            <a:r>
              <a:rPr lang="en-US" sz="1500" err="1"/>
              <a:t>nó</a:t>
            </a:r>
            <a:r>
              <a:rPr lang="en-US" sz="1500"/>
              <a:t> </a:t>
            </a:r>
            <a:r>
              <a:rPr lang="en-US" sz="1500" err="1"/>
              <a:t>hoạt</a:t>
            </a:r>
            <a:r>
              <a:rPr lang="en-US" sz="1500"/>
              <a:t> </a:t>
            </a:r>
            <a:r>
              <a:rPr lang="en-US" sz="1500" err="1"/>
              <a:t>động</a:t>
            </a:r>
            <a:r>
              <a:rPr lang="en-US" sz="150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Hiện</a:t>
            </a:r>
            <a:r>
              <a:rPr lang="en-US" sz="1500"/>
              <a:t> </a:t>
            </a:r>
            <a:r>
              <a:rPr lang="en-US" sz="1500" err="1"/>
              <a:t>tại</a:t>
            </a:r>
            <a:r>
              <a:rPr lang="en-US" sz="1500"/>
              <a:t> </a:t>
            </a:r>
            <a:r>
              <a:rPr lang="en-US" sz="1500" err="1"/>
              <a:t>chúng</a:t>
            </a:r>
            <a:r>
              <a:rPr lang="en-US" sz="1500"/>
              <a:t> </a:t>
            </a:r>
            <a:r>
              <a:rPr lang="en-US" sz="1500" err="1"/>
              <a:t>tôi</a:t>
            </a:r>
            <a:r>
              <a:rPr lang="en-US" sz="1500"/>
              <a:t> </a:t>
            </a:r>
            <a:r>
              <a:rPr lang="en-US" sz="1500" err="1"/>
              <a:t>đang</a:t>
            </a:r>
            <a:r>
              <a:rPr lang="en-US" sz="1500"/>
              <a:t> </a:t>
            </a:r>
            <a:r>
              <a:rPr lang="en-US" sz="1500" err="1"/>
              <a:t>bán</a:t>
            </a:r>
            <a:r>
              <a:rPr lang="en-US" sz="1500"/>
              <a:t> bao </a:t>
            </a:r>
            <a:r>
              <a:rPr lang="en-US" sz="1500" err="1"/>
              <a:t>nhiêu</a:t>
            </a:r>
            <a:r>
              <a:rPr lang="en-US" sz="150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Điều</a:t>
            </a:r>
            <a:r>
              <a:rPr lang="en-US" sz="1500"/>
              <a:t> </a:t>
            </a:r>
            <a:r>
              <a:rPr lang="en-US" sz="1500" err="1"/>
              <a:t>gì</a:t>
            </a:r>
            <a:r>
              <a:rPr lang="en-US" sz="1500"/>
              <a:t> </a:t>
            </a:r>
            <a:r>
              <a:rPr lang="en-US" sz="1500" err="1"/>
              <a:t>xảy</a:t>
            </a:r>
            <a:r>
              <a:rPr lang="en-US" sz="1500"/>
              <a:t> ra </a:t>
            </a:r>
            <a:r>
              <a:rPr lang="en-US" sz="1500" err="1"/>
              <a:t>sau</a:t>
            </a:r>
            <a:r>
              <a:rPr lang="en-US" sz="1500"/>
              <a:t> </a:t>
            </a:r>
            <a:r>
              <a:rPr lang="en-US" sz="1500" err="1"/>
              <a:t>đó</a:t>
            </a:r>
            <a:r>
              <a:rPr lang="en-US" sz="150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/>
          </a:p>
          <a:p>
            <a:r>
              <a:rPr lang="en-US" sz="1500" b="1"/>
              <a:t>4. </a:t>
            </a:r>
            <a:r>
              <a:rPr lang="en-US" sz="1500" b="1" err="1"/>
              <a:t>Câu</a:t>
            </a:r>
            <a:r>
              <a:rPr lang="en-US" sz="1500" b="1"/>
              <a:t> </a:t>
            </a:r>
            <a:r>
              <a:rPr lang="en-US" sz="1500" b="1" err="1"/>
              <a:t>hỏi</a:t>
            </a:r>
            <a:r>
              <a:rPr lang="en-US" sz="1500" b="1"/>
              <a:t> </a:t>
            </a:r>
            <a:r>
              <a:rPr lang="en-US" sz="1500" b="1" err="1"/>
              <a:t>thử</a:t>
            </a:r>
            <a:r>
              <a:rPr lang="en-US" sz="1500" b="1"/>
              <a:t> </a:t>
            </a:r>
            <a:r>
              <a:rPr lang="en-US" sz="1500" b="1" err="1"/>
              <a:t>nghiệm</a:t>
            </a:r>
            <a:r>
              <a:rPr lang="en-US" sz="15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/>
              <a:t>Điều</a:t>
            </a:r>
            <a:r>
              <a:rPr lang="en-US" sz="1500"/>
              <a:t> </a:t>
            </a:r>
            <a:r>
              <a:rPr lang="en-US" sz="1500" err="1"/>
              <a:t>gì</a:t>
            </a:r>
            <a:r>
              <a:rPr lang="en-US" sz="1500"/>
              <a:t> </a:t>
            </a:r>
            <a:r>
              <a:rPr lang="en-US" sz="1500" err="1"/>
              <a:t>xảy</a:t>
            </a:r>
            <a:r>
              <a:rPr lang="en-US" sz="1500"/>
              <a:t> ra </a:t>
            </a:r>
            <a:r>
              <a:rPr lang="en-US" sz="1500" err="1"/>
              <a:t>nếu</a:t>
            </a:r>
            <a:r>
              <a:rPr lang="en-US" sz="1500"/>
              <a:t> </a:t>
            </a:r>
            <a:r>
              <a:rPr lang="en-US" sz="1500" err="1"/>
              <a:t>chúng</a:t>
            </a:r>
            <a:r>
              <a:rPr lang="en-US" sz="1500"/>
              <a:t> ta </a:t>
            </a:r>
            <a:r>
              <a:rPr lang="en-US" sz="1500" err="1"/>
              <a:t>sử</a:t>
            </a:r>
            <a:r>
              <a:rPr lang="en-US" sz="1500"/>
              <a:t> </a:t>
            </a:r>
            <a:r>
              <a:rPr lang="en-US" sz="1500" err="1"/>
              <a:t>dụng</a:t>
            </a:r>
            <a:r>
              <a:rPr lang="en-US" sz="1500"/>
              <a:t> </a:t>
            </a:r>
            <a:r>
              <a:rPr lang="en-US" sz="1500" err="1"/>
              <a:t>kế</a:t>
            </a:r>
            <a:r>
              <a:rPr lang="en-US" sz="1500"/>
              <a:t> </a:t>
            </a:r>
            <a:r>
              <a:rPr lang="en-US" sz="1500" err="1"/>
              <a:t>hoạch</a:t>
            </a:r>
            <a:r>
              <a:rPr lang="en-US" sz="1500"/>
              <a:t> B?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/>
          </a:p>
          <a:p>
            <a:r>
              <a:rPr lang="en-US" sz="1500" b="1"/>
              <a:t>5. </a:t>
            </a:r>
            <a:r>
              <a:rPr lang="en-US" sz="1500" b="1" err="1"/>
              <a:t>Câu</a:t>
            </a:r>
            <a:r>
              <a:rPr lang="en-US" sz="1500" b="1"/>
              <a:t> </a:t>
            </a:r>
            <a:r>
              <a:rPr lang="en-US" sz="1500" b="1" err="1"/>
              <a:t>hỏi</a:t>
            </a:r>
            <a:r>
              <a:rPr lang="en-US" sz="1500" b="1"/>
              <a:t> </a:t>
            </a:r>
            <a:r>
              <a:rPr lang="en-US" sz="1500" b="1" err="1"/>
              <a:t>kết</a:t>
            </a:r>
            <a:r>
              <a:rPr lang="en-US" sz="1500" b="1"/>
              <a:t> </a:t>
            </a:r>
            <a:r>
              <a:rPr lang="en-US" sz="1500" b="1" err="1"/>
              <a:t>thúc</a:t>
            </a:r>
            <a:r>
              <a:rPr lang="en-US" sz="1500" b="1"/>
              <a:t> 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 err="1"/>
              <a:t>Chúng</a:t>
            </a:r>
            <a:r>
              <a:rPr lang="vi-VN" sz="1500"/>
              <a:t> ta ưu tiên </a:t>
            </a:r>
            <a:r>
              <a:rPr lang="vi-VN" sz="1500" err="1"/>
              <a:t>các</a:t>
            </a:r>
            <a:r>
              <a:rPr lang="vi-VN" sz="1500"/>
              <a:t> ý </a:t>
            </a:r>
            <a:r>
              <a:rPr lang="vi-VN" sz="1500" err="1"/>
              <a:t>tưởng</a:t>
            </a:r>
            <a:r>
              <a:rPr lang="vi-VN" sz="1500"/>
              <a:t> </a:t>
            </a:r>
            <a:r>
              <a:rPr lang="vi-VN" sz="1500" err="1"/>
              <a:t>này</a:t>
            </a:r>
            <a:r>
              <a:rPr lang="vi-VN" sz="1500"/>
              <a:t> </a:t>
            </a:r>
            <a:r>
              <a:rPr lang="vi-VN" sz="1500" err="1"/>
              <a:t>thế</a:t>
            </a:r>
            <a:r>
              <a:rPr lang="vi-VN" sz="1500"/>
              <a:t> </a:t>
            </a:r>
            <a:r>
              <a:rPr lang="vi-VN" sz="1500" err="1"/>
              <a:t>nào</a:t>
            </a:r>
            <a:r>
              <a:rPr lang="vi-VN" sz="1500"/>
              <a:t>? 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/>
              <a:t> </a:t>
            </a:r>
            <a:r>
              <a:rPr lang="vi-VN" sz="1500" err="1"/>
              <a:t>Các</a:t>
            </a:r>
            <a:r>
              <a:rPr lang="vi-VN" sz="1500"/>
              <a:t> </a:t>
            </a:r>
            <a:r>
              <a:rPr lang="vi-VN" sz="1500" err="1"/>
              <a:t>bước</a:t>
            </a:r>
            <a:r>
              <a:rPr lang="vi-VN" sz="1500"/>
              <a:t> </a:t>
            </a:r>
            <a:r>
              <a:rPr lang="vi-VN" sz="1500" err="1"/>
              <a:t>hành</a:t>
            </a:r>
            <a:r>
              <a:rPr lang="vi-VN" sz="1500"/>
              <a:t> </a:t>
            </a:r>
            <a:r>
              <a:rPr lang="vi-VN" sz="1500" err="1"/>
              <a:t>động</a:t>
            </a:r>
            <a:r>
              <a:rPr lang="vi-VN" sz="1500"/>
              <a:t> </a:t>
            </a:r>
            <a:r>
              <a:rPr lang="vi-VN" sz="1500" err="1"/>
              <a:t>là</a:t>
            </a:r>
            <a:r>
              <a:rPr lang="vi-VN" sz="1500"/>
              <a:t> </a:t>
            </a:r>
            <a:r>
              <a:rPr lang="vi-VN" sz="1500" err="1"/>
              <a:t>gì</a:t>
            </a:r>
            <a:r>
              <a:rPr lang="vi-VN" sz="1500"/>
              <a:t>? 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/>
              <a:t> Ai </a:t>
            </a:r>
            <a:r>
              <a:rPr lang="vi-VN" sz="1500" err="1"/>
              <a:t>sẽ</a:t>
            </a:r>
            <a:r>
              <a:rPr lang="vi-VN" sz="1500"/>
              <a:t> </a:t>
            </a:r>
            <a:r>
              <a:rPr lang="vi-VN" sz="1500" err="1"/>
              <a:t>làm</a:t>
            </a:r>
            <a:r>
              <a:rPr lang="vi-VN" sz="1500"/>
              <a:t> </a:t>
            </a:r>
            <a:r>
              <a:rPr lang="vi-VN" sz="1500" err="1"/>
              <a:t>gì</a:t>
            </a:r>
            <a:r>
              <a:rPr lang="vi-VN" sz="1500"/>
              <a:t>? </a:t>
            </a:r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500"/>
              <a:t> </a:t>
            </a:r>
            <a:r>
              <a:rPr lang="vi-VN" sz="1500" err="1"/>
              <a:t>Chúng</a:t>
            </a:r>
            <a:r>
              <a:rPr lang="vi-VN" sz="1500"/>
              <a:t> ta </a:t>
            </a:r>
            <a:r>
              <a:rPr lang="vi-VN" sz="1500" err="1"/>
              <a:t>cần</a:t>
            </a:r>
            <a:r>
              <a:rPr lang="vi-VN" sz="1500"/>
              <a:t> </a:t>
            </a:r>
            <a:r>
              <a:rPr lang="vi-VN" sz="1500" err="1"/>
              <a:t>đạt</a:t>
            </a:r>
            <a:r>
              <a:rPr lang="vi-VN" sz="1500"/>
              <a:t> </a:t>
            </a:r>
            <a:r>
              <a:rPr lang="vi-VN" sz="1500" err="1"/>
              <a:t>gì</a:t>
            </a:r>
            <a:r>
              <a:rPr lang="vi-VN" sz="1500"/>
              <a:t> trong 2 </a:t>
            </a:r>
            <a:r>
              <a:rPr lang="vi-VN" sz="1500" err="1"/>
              <a:t>tuần</a:t>
            </a:r>
            <a:r>
              <a:rPr lang="vi-VN" sz="1500"/>
              <a:t> </a:t>
            </a:r>
            <a:r>
              <a:rPr lang="vi-VN" sz="1500" err="1"/>
              <a:t>tới</a:t>
            </a:r>
            <a:r>
              <a:rPr lang="vi-VN" sz="1500"/>
              <a:t>? </a:t>
            </a: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93957218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59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tóm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tắt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thiết</a:t>
            </a:r>
            <a:r>
              <a:rPr lang="en-US" b="1">
                <a:cs typeface="Arial Narrow"/>
              </a:rPr>
              <a:t> </a:t>
            </a:r>
            <a:r>
              <a:rPr lang="en-US" b="1" err="1">
                <a:cs typeface="Arial Narrow"/>
              </a:rPr>
              <a:t>kế</a:t>
            </a:r>
            <a:endParaRPr lang="en-US" b="1">
              <a:cs typeface="Arial Narrow"/>
            </a:endParaRPr>
          </a:p>
          <a:p>
            <a:r>
              <a:rPr lang="en-US" sz="1400" err="1">
                <a:latin typeface="Arial Narrow"/>
                <a:cs typeface="Arial Narrow"/>
              </a:rPr>
              <a:t>Thiết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kế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dự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với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mục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tiêu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yêu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cầu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thiết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kế</a:t>
            </a:r>
            <a:r>
              <a:rPr lang="en-US" sz="1400">
                <a:latin typeface="Arial Narrow"/>
                <a:cs typeface="Arial Narrow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thực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hiện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Xác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định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vấn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đề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2031"/>
              </p:ext>
            </p:extLst>
          </p:nvPr>
        </p:nvGraphicFramePr>
        <p:xfrm>
          <a:off x="1884010" y="898767"/>
          <a:ext cx="8420230" cy="54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1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Tóm</a:t>
                      </a:r>
                      <a:r>
                        <a:rPr lang="en-US" sz="1400" baseline="0"/>
                        <a:t> tắt thiết kế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04">
                <a:tc gridSpan="2">
                  <a:txBody>
                    <a:bodyPr/>
                    <a:lstStyle/>
                    <a:p>
                      <a:r>
                        <a:rPr lang="vi-VN" sz="1400" b="1"/>
                        <a:t>Nhận thức / phản hồi của người dùng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376"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sắm</a:t>
                      </a:r>
                      <a:r>
                        <a:rPr lang="en-US" sz="1200" i="1"/>
                        <a:t> online </a:t>
                      </a:r>
                      <a:r>
                        <a:rPr lang="en-US" sz="1200" i="1" err="1"/>
                        <a:t>nhưng</a:t>
                      </a:r>
                      <a:r>
                        <a:rPr lang="en-US" sz="1200" i="1"/>
                        <a:t> hay </a:t>
                      </a:r>
                      <a:r>
                        <a:rPr lang="en-US" sz="1200" i="1" err="1"/>
                        <a:t>đi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tác</a:t>
                      </a:r>
                      <a:r>
                        <a:rPr lang="en-US" sz="1200" i="1"/>
                        <a:t> hay </a:t>
                      </a: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ở </a:t>
                      </a:r>
                      <a:r>
                        <a:rPr lang="en-US" sz="1200" i="1" err="1"/>
                        <a:t>nhà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trong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giờ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hành</a:t>
                      </a:r>
                      <a:r>
                        <a:rPr lang="en-US" sz="1200" i="1"/>
                        <a:t> chính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Những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trẻ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dụng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nghệ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Anh </a:t>
                      </a:r>
                      <a:r>
                        <a:rPr lang="en-US" sz="1200" i="1" err="1"/>
                        <a:t>ấy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thường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đang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tác</a:t>
                      </a:r>
                      <a:r>
                        <a:rPr lang="en-US" sz="1200" i="1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204">
                <a:tc gridSpan="2">
                  <a:txBody>
                    <a:bodyPr/>
                    <a:lstStyle/>
                    <a:p>
                      <a:r>
                        <a:rPr lang="en-US" sz="1400" b="1"/>
                        <a:t>Vấn</a:t>
                      </a:r>
                      <a:r>
                        <a:rPr lang="en-US" sz="1400" b="1" baseline="0"/>
                        <a:t> đề đặt ra</a:t>
                      </a:r>
                      <a:r>
                        <a:rPr lang="en-US" sz="1400" b="1"/>
                        <a:t> (Point</a:t>
                      </a:r>
                      <a:r>
                        <a:rPr lang="en-US" sz="1400" b="1" baseline="0"/>
                        <a:t> of View</a:t>
                      </a:r>
                      <a:r>
                        <a:rPr lang="en-US" sz="1400" b="1"/>
                        <a:t>)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376">
                <a:tc gridSpan="2">
                  <a:txBody>
                    <a:bodyPr/>
                    <a:lstStyle/>
                    <a:p>
                      <a:pPr marL="171450" indent="-171450">
                        <a:buFont typeface="Wingdings" charset="2"/>
                        <a:buChar char="§"/>
                      </a:pPr>
                      <a:r>
                        <a:rPr lang="en-US" sz="1200" err="1"/>
                        <a:t>Người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dùng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thường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xuyên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không</a:t>
                      </a:r>
                      <a:r>
                        <a:rPr lang="en-US" sz="1200"/>
                        <a:t> ở </a:t>
                      </a:r>
                      <a:r>
                        <a:rPr lang="en-US" sz="1200" err="1"/>
                        <a:t>nhà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có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thể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mua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hàng</a:t>
                      </a:r>
                      <a:r>
                        <a:rPr lang="en-US" sz="1200"/>
                        <a:t> online </a:t>
                      </a:r>
                      <a:r>
                        <a:rPr lang="en-US" sz="1200" err="1"/>
                        <a:t>thành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đang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có</a:t>
                      </a:r>
                      <a:r>
                        <a:rPr lang="en-US" sz="1200"/>
                        <a:t> ở </a:t>
                      </a:r>
                      <a:r>
                        <a:rPr lang="en-US" sz="1200" err="1"/>
                        <a:t>nhà</a:t>
                      </a:r>
                      <a:r>
                        <a:rPr lang="en-US" sz="1200"/>
                        <a:t> 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20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1"/>
                        <a:t>Mục tiêu thiết kế / Mục tiêu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baseline="0"/>
                        <a:t>(How Might We)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376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Làm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thế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nào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chúng</a:t>
                      </a:r>
                      <a:r>
                        <a:rPr lang="en-US" sz="1200" i="1"/>
                        <a:t> ta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tạo</a:t>
                      </a:r>
                      <a:r>
                        <a:rPr lang="en-US" sz="1200" i="1"/>
                        <a:t> ra </a:t>
                      </a:r>
                      <a:r>
                        <a:rPr lang="en-US" sz="1200" i="1" err="1"/>
                        <a:t>một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thiết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bị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từ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xa</a:t>
                      </a:r>
                      <a:r>
                        <a:rPr lang="en-US" sz="1200" i="1"/>
                        <a:t> 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220">
                <a:tc gridSpan="2">
                  <a:txBody>
                    <a:bodyPr/>
                    <a:lstStyle/>
                    <a:p>
                      <a:r>
                        <a:rPr lang="en-US" sz="1400" b="1"/>
                        <a:t>Yêu</a:t>
                      </a:r>
                      <a:r>
                        <a:rPr lang="en-US" sz="1400" b="1" baseline="0"/>
                        <a:t> cầu thiết kế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87178"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Wingdings" charset="2"/>
                        <a:buNone/>
                      </a:pPr>
                      <a:r>
                        <a:rPr lang="en-US" sz="1200" i="1" err="1"/>
                        <a:t>Sản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phẩm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nên</a:t>
                      </a:r>
                      <a:r>
                        <a:rPr lang="en-US" sz="1200" i="1"/>
                        <a:t> :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err="1"/>
                        <a:t>Nhận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hang </a:t>
                      </a:r>
                      <a:r>
                        <a:rPr lang="en-US" sz="1200" i="1" err="1"/>
                        <a:t>từ</a:t>
                      </a:r>
                      <a:r>
                        <a:rPr lang="en-US" sz="1200" i="1"/>
                        <a:t> shipper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1"/>
                        <a:t>An </a:t>
                      </a:r>
                      <a:r>
                        <a:rPr lang="en-US" sz="1200" i="1" err="1"/>
                        <a:t>toàn</a:t>
                      </a:r>
                      <a:r>
                        <a:rPr lang="en-US" sz="1200" i="1"/>
                        <a:t> 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thấm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nước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Chống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đập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Dễ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dụng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86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C6861F0-C887-48BF-93FD-CC9E2F5F6F32}"/>
              </a:ext>
            </a:extLst>
          </p:cNvPr>
          <p:cNvSpPr/>
          <p:nvPr/>
        </p:nvSpPr>
        <p:spPr>
          <a:xfrm>
            <a:off x="1848853" y="806116"/>
            <a:ext cx="1904999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GIỚI THIỆU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99F8298-9EEB-4BC2-A222-D18A9F1DB514}"/>
              </a:ext>
            </a:extLst>
          </p:cNvPr>
          <p:cNvSpPr/>
          <p:nvPr/>
        </p:nvSpPr>
        <p:spPr>
          <a:xfrm>
            <a:off x="7082589" y="806116"/>
            <a:ext cx="3559340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THÔNG TIN CÁ NHÂN</a:t>
            </a: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D1E661F3-83A6-4CA0-9F33-B0652B231047}"/>
              </a:ext>
            </a:extLst>
          </p:cNvPr>
          <p:cNvSpPr/>
          <p:nvPr/>
        </p:nvSpPr>
        <p:spPr>
          <a:xfrm>
            <a:off x="6393281" y="185136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Họ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và</a:t>
            </a:r>
            <a:r>
              <a:rPr lang="vi-VN" b="1">
                <a:latin typeface="Arial"/>
                <a:cs typeface="Arial"/>
              </a:rPr>
              <a:t> tên : Ngô </a:t>
            </a:r>
            <a:r>
              <a:rPr lang="vi-VN" b="1" err="1">
                <a:latin typeface="Arial"/>
                <a:cs typeface="Arial"/>
              </a:rPr>
              <a:t>Đức</a:t>
            </a:r>
            <a:r>
              <a:rPr lang="vi-VN" b="1">
                <a:latin typeface="Arial"/>
                <a:cs typeface="Arial"/>
              </a:rPr>
              <a:t> </a:t>
            </a:r>
            <a:r>
              <a:rPr lang="vi-VN" b="1" err="1">
                <a:latin typeface="Arial"/>
                <a:cs typeface="Arial"/>
              </a:rPr>
              <a:t>Việt</a:t>
            </a:r>
            <a:endParaRPr lang="vi-VN" b="1">
              <a:latin typeface="Arial"/>
              <a:cs typeface="Arial"/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16BE1277-BE32-4A70-803A-C3E47845932D}"/>
              </a:ext>
            </a:extLst>
          </p:cNvPr>
          <p:cNvSpPr/>
          <p:nvPr/>
        </p:nvSpPr>
        <p:spPr>
          <a:xfrm>
            <a:off x="6393281" y="2753728"/>
            <a:ext cx="4932945" cy="551447"/>
          </a:xfrm>
          <a:prstGeom prst="roundRect">
            <a:avLst/>
          </a:prstGeom>
          <a:solidFill>
            <a:srgbClr val="308CA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Ngày</a:t>
            </a:r>
            <a:r>
              <a:rPr lang="vi-VN" b="1">
                <a:latin typeface="Arial"/>
                <a:cs typeface="Arial"/>
              </a:rPr>
              <a:t> sinh : 16/08/2000</a:t>
            </a: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966A989A-8217-401D-8AEF-0B203FB43983}"/>
              </a:ext>
            </a:extLst>
          </p:cNvPr>
          <p:cNvSpPr/>
          <p:nvPr/>
        </p:nvSpPr>
        <p:spPr>
          <a:xfrm>
            <a:off x="6393280" y="364607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Sở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thích</a:t>
            </a:r>
            <a:r>
              <a:rPr lang="vi-VN" b="1">
                <a:latin typeface="Arial"/>
                <a:cs typeface="Arial"/>
              </a:rPr>
              <a:t> : </a:t>
            </a:r>
            <a:r>
              <a:rPr lang="en-US" b="1" err="1">
                <a:latin typeface="Arial"/>
                <a:cs typeface="Arial"/>
              </a:rPr>
              <a:t>Xem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phim</a:t>
            </a:r>
            <a:r>
              <a:rPr lang="vi-VN" b="1">
                <a:latin typeface="Arial"/>
                <a:cs typeface="Arial"/>
              </a:rPr>
              <a:t>, </a:t>
            </a:r>
            <a:r>
              <a:rPr lang="vi-VN" b="1" err="1">
                <a:latin typeface="Arial"/>
                <a:cs typeface="Arial"/>
              </a:rPr>
              <a:t>đá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bóng</a:t>
            </a:r>
            <a:r>
              <a:rPr lang="vi-VN" b="1">
                <a:latin typeface="Arial"/>
                <a:cs typeface="Arial"/>
              </a:rPr>
              <a:t> ,…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7331BDF-8CED-497D-AFAF-C44406B86EF9}"/>
              </a:ext>
            </a:extLst>
          </p:cNvPr>
          <p:cNvSpPr/>
          <p:nvPr/>
        </p:nvSpPr>
        <p:spPr>
          <a:xfrm>
            <a:off x="6393281" y="4588544"/>
            <a:ext cx="4932945" cy="551447"/>
          </a:xfrm>
          <a:prstGeom prst="roundRect">
            <a:avLst/>
          </a:prstGeom>
          <a:solidFill>
            <a:srgbClr val="308C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Quê hương : </a:t>
            </a:r>
            <a:r>
              <a:rPr lang="vi-VN" b="1" err="1">
                <a:latin typeface="Arial"/>
                <a:cs typeface="Arial"/>
              </a:rPr>
              <a:t>Quảng</a:t>
            </a:r>
            <a:r>
              <a:rPr lang="vi-VN" b="1">
                <a:latin typeface="Arial"/>
                <a:cs typeface="Arial"/>
              </a:rPr>
              <a:t> Ninh</a:t>
            </a:r>
          </a:p>
        </p:txBody>
      </p:sp>
      <p:pic>
        <p:nvPicPr>
          <p:cNvPr id="12" name="Hình ảnh 12" descr="Ảnh có chứa người, người đàn ông, kính, nắm giữ&#10;&#10;Mô tả được tự động tạo">
            <a:extLst>
              <a:ext uri="{FF2B5EF4-FFF2-40B4-BE49-F238E27FC236}">
                <a16:creationId xmlns:a16="http://schemas.microsoft.com/office/drawing/2014/main" id="{A43468BD-64AE-4575-9863-13F34D10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93" y="1892968"/>
            <a:ext cx="2117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98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768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BẢN ĐỒ CÁC BÊN LIÊN QUAN</a:t>
            </a:r>
          </a:p>
          <a:p>
            <a:r>
              <a:rPr lang="en-US" sz="1400" err="1">
                <a:latin typeface="Arial Narrow"/>
                <a:cs typeface="Arial Narrow"/>
              </a:rPr>
              <a:t>Xác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định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dự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xác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định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vai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trò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và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mối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hệ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của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bên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liên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Xác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định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vấn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đề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8251" y="1048580"/>
            <a:ext cx="5278410" cy="5289499"/>
            <a:chOff x="1875991" y="1048579"/>
            <a:chExt cx="5278410" cy="5289499"/>
          </a:xfrm>
        </p:grpSpPr>
        <p:sp>
          <p:nvSpPr>
            <p:cNvPr id="6" name="TextBox 5"/>
            <p:cNvSpPr txBox="1"/>
            <p:nvPr/>
          </p:nvSpPr>
          <p:spPr>
            <a:xfrm>
              <a:off x="3193604" y="1119421"/>
              <a:ext cx="2620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0099CC"/>
                  </a:solidFill>
                  <a:cs typeface="Arial Narrow"/>
                </a:rPr>
                <a:t>Vendors / Influencers</a:t>
              </a:r>
              <a:endParaRPr lang="en-US" sz="1050">
                <a:solidFill>
                  <a:srgbClr val="0099CC"/>
                </a:solidFill>
                <a:cs typeface="Arial Narrow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875991" y="1048579"/>
              <a:ext cx="5278410" cy="5289499"/>
              <a:chOff x="2781070" y="1752600"/>
              <a:chExt cx="3695930" cy="3695930"/>
            </a:xfrm>
          </p:grpSpPr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2781070" y="1752600"/>
                <a:ext cx="3695930" cy="36959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94447" y="3477982"/>
                <a:ext cx="129348" cy="18279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1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3481595" y="2453125"/>
                <a:ext cx="2294881" cy="2294881"/>
              </a:xfrm>
              <a:prstGeom prst="ellipse">
                <a:avLst/>
              </a:prstGeom>
              <a:solidFill>
                <a:schemeClr val="bg1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4142409" y="3113939"/>
                <a:ext cx="973253" cy="973253"/>
              </a:xfrm>
              <a:prstGeom prst="ellipse">
                <a:avLst/>
              </a:prstGeom>
              <a:solidFill>
                <a:srgbClr val="D9D9D9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5934735" y="1639070"/>
            <a:ext cx="262080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Đơn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vị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cung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cấp</a:t>
            </a:r>
            <a:endParaRPr lang="en-US" sz="120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84EF9-7C2E-4110-B6C7-73A39784F7F1}"/>
              </a:ext>
            </a:extLst>
          </p:cNvPr>
          <p:cNvSpPr txBox="1"/>
          <p:nvPr/>
        </p:nvSpPr>
        <p:spPr>
          <a:xfrm>
            <a:off x="2635474" y="3407549"/>
            <a:ext cx="2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99CC"/>
                </a:solidFill>
                <a:cs typeface="Arial Narrow"/>
              </a:rPr>
              <a:t>Team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thiết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kế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E3B2A-E163-43D5-B8BF-7EC7526978D8}"/>
              </a:ext>
            </a:extLst>
          </p:cNvPr>
          <p:cNvSpPr txBox="1"/>
          <p:nvPr/>
        </p:nvSpPr>
        <p:spPr>
          <a:xfrm>
            <a:off x="6926027" y="3267466"/>
            <a:ext cx="26208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Đơn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vị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cho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thuê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 </a:t>
            </a:r>
            <a:endParaRPr lang="en-US" sz="1050">
              <a:solidFill>
                <a:srgbClr val="0099CC"/>
              </a:solidFill>
              <a:cs typeface="Arial Narrow"/>
            </a:endParaRPr>
          </a:p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mặt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bằng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DD957-EB95-4DE8-A2DC-B737BF059782}"/>
              </a:ext>
            </a:extLst>
          </p:cNvPr>
          <p:cNvSpPr txBox="1"/>
          <p:nvPr/>
        </p:nvSpPr>
        <p:spPr>
          <a:xfrm>
            <a:off x="4785598" y="5610944"/>
            <a:ext cx="2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99CC"/>
                </a:solidFill>
                <a:cs typeface="Arial Narrow"/>
              </a:rPr>
              <a:t>Team Marketing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65F5B-300C-4A3B-924C-EF6F8D4E1665}"/>
              </a:ext>
            </a:extLst>
          </p:cNvPr>
          <p:cNvSpPr txBox="1"/>
          <p:nvPr/>
        </p:nvSpPr>
        <p:spPr>
          <a:xfrm>
            <a:off x="4820793" y="2516310"/>
            <a:ext cx="2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99CC"/>
                </a:solidFill>
                <a:cs typeface="Arial Narrow"/>
              </a:rPr>
              <a:t>Team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bán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hàng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D9462-ABF9-4BBD-B42D-4BF196980365}"/>
              </a:ext>
            </a:extLst>
          </p:cNvPr>
          <p:cNvSpPr txBox="1"/>
          <p:nvPr/>
        </p:nvSpPr>
        <p:spPr>
          <a:xfrm>
            <a:off x="5934735" y="3567189"/>
            <a:ext cx="26208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rgbClr val="0099CC"/>
                </a:solidFill>
                <a:cs typeface="Arial Narrow"/>
              </a:rPr>
              <a:t>Team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quan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hệ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endParaRPr lang="en-US" sz="1050">
              <a:solidFill>
                <a:srgbClr val="0099CC"/>
              </a:solidFill>
              <a:cs typeface="Arial Narrow"/>
            </a:endParaRPr>
          </a:p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đối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tác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DF019-09F1-4BEB-9006-84DF898DF927}"/>
              </a:ext>
            </a:extLst>
          </p:cNvPr>
          <p:cNvSpPr txBox="1"/>
          <p:nvPr/>
        </p:nvSpPr>
        <p:spPr>
          <a:xfrm>
            <a:off x="3626447" y="3570304"/>
            <a:ext cx="26208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Đại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diện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 </a:t>
            </a:r>
            <a:endParaRPr lang="en-US" sz="1050">
              <a:solidFill>
                <a:srgbClr val="0099CC"/>
              </a:solidFill>
              <a:cs typeface="Arial Narrow"/>
            </a:endParaRPr>
          </a:p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pháp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lý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074AC-8380-4304-96F4-29FC4CD72675}"/>
              </a:ext>
            </a:extLst>
          </p:cNvPr>
          <p:cNvSpPr txBox="1"/>
          <p:nvPr/>
        </p:nvSpPr>
        <p:spPr>
          <a:xfrm>
            <a:off x="4771682" y="3314480"/>
            <a:ext cx="2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Trưởng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dự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án</a:t>
            </a:r>
            <a:endParaRPr lang="en-US" sz="1200">
              <a:solidFill>
                <a:srgbClr val="0099CC"/>
              </a:solidFill>
              <a:cs typeface="Arial Narrow"/>
            </a:endParaRPr>
          </a:p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Lập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trình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viên</a:t>
            </a:r>
            <a:endParaRPr lang="en-US" sz="1200">
              <a:solidFill>
                <a:srgbClr val="0099CC"/>
              </a:solidFill>
              <a:cs typeface="Arial Narrow"/>
            </a:endParaRPr>
          </a:p>
          <a:p>
            <a:pPr algn="ctr"/>
            <a:r>
              <a:rPr lang="en-US" sz="1200" err="1">
                <a:solidFill>
                  <a:srgbClr val="0099CC"/>
                </a:solidFill>
                <a:cs typeface="Arial Narrow"/>
              </a:rPr>
              <a:t>Thiết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kế</a:t>
            </a:r>
            <a:r>
              <a:rPr lang="en-US" sz="1200">
                <a:solidFill>
                  <a:srgbClr val="0099CC"/>
                </a:solidFill>
                <a:cs typeface="Arial Narrow"/>
              </a:rPr>
              <a:t> </a:t>
            </a:r>
            <a:r>
              <a:rPr lang="en-US" sz="1200" err="1">
                <a:solidFill>
                  <a:srgbClr val="0099CC"/>
                </a:solidFill>
                <a:cs typeface="Arial Narrow"/>
              </a:rPr>
              <a:t>viên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228B4-57BF-4B4D-86CA-82AB568F5CCC}"/>
              </a:ext>
            </a:extLst>
          </p:cNvPr>
          <p:cNvSpPr txBox="1"/>
          <p:nvPr/>
        </p:nvSpPr>
        <p:spPr>
          <a:xfrm>
            <a:off x="3665067" y="1725638"/>
            <a:ext cx="2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99CC"/>
                </a:solidFill>
                <a:cs typeface="Arial Narrow"/>
              </a:rPr>
              <a:t>Team IT</a:t>
            </a:r>
            <a:endParaRPr lang="en-US" sz="1050">
              <a:solidFill>
                <a:srgbClr val="0099CC"/>
              </a:solidFill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9942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BIỀU MẪU HÀNH TRÌNH KHÁCH HÀNG</a:t>
            </a:r>
          </a:p>
          <a:p>
            <a:r>
              <a:rPr lang="en-US" sz="1400">
                <a:latin typeface="Arial Narrow"/>
                <a:cs typeface="Arial Narrow"/>
              </a:rPr>
              <a:t>Xác định dự án bằng cách biết những gì khách hàng của bạn trải qua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Xác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định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vấn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đề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10435" y="882158"/>
            <a:ext cx="8802498" cy="5447086"/>
            <a:chOff x="186435" y="882158"/>
            <a:chExt cx="8802498" cy="5447086"/>
          </a:xfrm>
        </p:grpSpPr>
        <p:sp>
          <p:nvSpPr>
            <p:cNvPr id="14" name="Rectangle 13"/>
            <p:cNvSpPr/>
            <p:nvPr/>
          </p:nvSpPr>
          <p:spPr>
            <a:xfrm>
              <a:off x="210415" y="1314806"/>
              <a:ext cx="1327665" cy="8289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cs typeface="Arial Narrow"/>
                </a:rPr>
                <a:t>Hành  trình khách hàng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435" y="888279"/>
              <a:ext cx="136329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cs typeface="Arial Narrow"/>
                </a:rPr>
                <a:t>Pha hoạt động</a:t>
              </a:r>
              <a:endParaRPr lang="en-US" sz="1050" b="1">
                <a:cs typeface="Arial Narrow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1337" y="2306069"/>
              <a:ext cx="1327665" cy="8289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>
                  <a:solidFill>
                    <a:srgbClr val="000000"/>
                  </a:solidFill>
                  <a:cs typeface="Arial Narrow"/>
                </a:rPr>
                <a:t>Các điểm chạm</a:t>
              </a:r>
              <a:endParaRPr lang="en-US" sz="1200" b="1">
                <a:solidFill>
                  <a:srgbClr val="000000"/>
                </a:solidFill>
                <a:cs typeface="Arial Narrow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2259" y="3285681"/>
              <a:ext cx="1327665" cy="8289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cs typeface="Arial Narrow"/>
                </a:rPr>
                <a:t>Tư duy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2260" y="4264356"/>
              <a:ext cx="1327665" cy="8289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cs typeface="Arial Narrow"/>
                </a:rPr>
                <a:t>Cảm xúc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2260" y="5499349"/>
              <a:ext cx="1327665" cy="8289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cs typeface="Arial Narrow"/>
                </a:rPr>
                <a:t>Các qui trình phía sau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714460" y="897117"/>
              <a:ext cx="1465632" cy="5432127"/>
              <a:chOff x="1714460" y="897117"/>
              <a:chExt cx="1465632" cy="543212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714460" y="1315745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715382" y="230700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716304" y="3286620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716305" y="550028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715383" y="897117"/>
                <a:ext cx="1327665" cy="33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Đặt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hàng</a:t>
                </a:r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2" name="Isosceles Triangle 1"/>
              <p:cNvSpPr/>
              <p:nvPr/>
            </p:nvSpPr>
            <p:spPr>
              <a:xfrm rot="5400000">
                <a:off x="2990053" y="998053"/>
                <a:ext cx="256347" cy="12373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186157" y="892004"/>
              <a:ext cx="1465632" cy="5432127"/>
              <a:chOff x="1714460" y="897117"/>
              <a:chExt cx="1465632" cy="543212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714460" y="1315745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15382" y="230700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716304" y="3286620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16305" y="550028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715383" y="897117"/>
                <a:ext cx="1327665" cy="33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Vận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chuyển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hàng</a:t>
                </a:r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2990053" y="998053"/>
                <a:ext cx="256347" cy="12373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62979" y="892003"/>
              <a:ext cx="1465632" cy="5432127"/>
              <a:chOff x="1714460" y="897117"/>
              <a:chExt cx="1465632" cy="543212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714460" y="1315745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715382" y="230700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716304" y="3286620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716305" y="550028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715383" y="897117"/>
                <a:ext cx="1327665" cy="33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Shipper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đưa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hàng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vào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tủ</a:t>
                </a:r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2990053" y="998053"/>
                <a:ext cx="256347" cy="12373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606782" y="882158"/>
              <a:ext cx="1329510" cy="5432127"/>
              <a:chOff x="1714460" y="897117"/>
              <a:chExt cx="1329510" cy="5432127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714460" y="1315745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15382" y="230700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716304" y="3286620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716305" y="550028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715383" y="897117"/>
                <a:ext cx="1327665" cy="33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Lấy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hàng</a:t>
                </a:r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134675" y="886890"/>
              <a:ext cx="1465632" cy="5432127"/>
              <a:chOff x="1714460" y="897117"/>
              <a:chExt cx="1465632" cy="543212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1714460" y="1315745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715382" y="230700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716304" y="3286620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16305" y="5500288"/>
                <a:ext cx="1327665" cy="8289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15383" y="897117"/>
                <a:ext cx="1327665" cy="33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Đặt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lệnh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nhận</a:t>
                </a:r>
                <a:r>
                  <a:rPr lang="en-US" sz="1400" b="1">
                    <a:solidFill>
                      <a:srgbClr val="000000"/>
                    </a:solidFill>
                    <a:cs typeface="Arial Narrow"/>
                  </a:rPr>
                  <a:t> </a:t>
                </a:r>
                <a:r>
                  <a:rPr lang="en-US" sz="1400" b="1" err="1">
                    <a:solidFill>
                      <a:srgbClr val="000000"/>
                    </a:solidFill>
                    <a:cs typeface="Arial Narrow"/>
                  </a:rPr>
                  <a:t>hàng</a:t>
                </a:r>
                <a:endParaRPr lang="en-US" sz="1400" b="1">
                  <a:solidFill>
                    <a:srgbClr val="000000"/>
                  </a:solidFill>
                  <a:cs typeface="Arial Narrow"/>
                </a:endParaRPr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 rot="5400000">
                <a:off x="2990053" y="998053"/>
                <a:ext cx="256347" cy="12373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>
              <a:off x="1742651" y="4741409"/>
              <a:ext cx="7246282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663887" y="430209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+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98140" y="478921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-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059125-A042-40EB-A81C-13BB7ED9ED10}"/>
              </a:ext>
            </a:extLst>
          </p:cNvPr>
          <p:cNvSpPr txBox="1"/>
          <p:nvPr/>
        </p:nvSpPr>
        <p:spPr>
          <a:xfrm>
            <a:off x="3266651" y="1310631"/>
            <a:ext cx="1201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Tìm</a:t>
            </a:r>
            <a:r>
              <a:rPr lang="en-US" sz="1600"/>
              <a:t> </a:t>
            </a:r>
            <a:r>
              <a:rPr lang="en-US" sz="1600" err="1"/>
              <a:t>kiếm</a:t>
            </a:r>
            <a:r>
              <a:rPr lang="en-US" sz="1600"/>
              <a:t> </a:t>
            </a:r>
            <a:r>
              <a:rPr lang="en-US" sz="1600" err="1"/>
              <a:t>món</a:t>
            </a:r>
            <a:r>
              <a:rPr lang="en-US" sz="1600"/>
              <a:t> </a:t>
            </a:r>
            <a:r>
              <a:rPr lang="en-US" sz="1600" err="1"/>
              <a:t>hàng</a:t>
            </a:r>
            <a:r>
              <a:rPr lang="en-US" sz="1600"/>
              <a:t> </a:t>
            </a:r>
            <a:r>
              <a:rPr lang="en-US" sz="1600" err="1"/>
              <a:t>cần</a:t>
            </a:r>
            <a:r>
              <a:rPr lang="en-US" sz="1600"/>
              <a:t> </a:t>
            </a:r>
            <a:r>
              <a:rPr lang="en-US" sz="1600" err="1"/>
              <a:t>mua</a:t>
            </a: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38BB0-BCD8-4082-81DD-67AEFCA8AAE0}"/>
              </a:ext>
            </a:extLst>
          </p:cNvPr>
          <p:cNvSpPr txBox="1"/>
          <p:nvPr/>
        </p:nvSpPr>
        <p:spPr>
          <a:xfrm>
            <a:off x="6167041" y="3290898"/>
            <a:ext cx="12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 Shipper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biết</a:t>
            </a:r>
            <a:r>
              <a:rPr lang="en-US" sz="1200"/>
              <a:t> </a:t>
            </a:r>
            <a:r>
              <a:rPr lang="en-US" sz="1200" err="1"/>
              <a:t>cách</a:t>
            </a:r>
            <a:r>
              <a:rPr lang="en-US" sz="1200"/>
              <a:t> </a:t>
            </a:r>
            <a:r>
              <a:rPr lang="en-US" sz="1200" err="1"/>
              <a:t>cho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30B03-2208-4FA1-9293-5119090A8A14}"/>
              </a:ext>
            </a:extLst>
          </p:cNvPr>
          <p:cNvSpPr txBox="1"/>
          <p:nvPr/>
        </p:nvSpPr>
        <p:spPr>
          <a:xfrm>
            <a:off x="6149053" y="1310631"/>
            <a:ext cx="12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Nhận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thông</a:t>
            </a:r>
            <a:r>
              <a:rPr lang="en-US" sz="1600"/>
              <a:t> </a:t>
            </a:r>
            <a:r>
              <a:rPr lang="en-US" sz="1600" err="1"/>
              <a:t>báo</a:t>
            </a:r>
            <a:r>
              <a:rPr lang="en-US" sz="1600"/>
              <a:t> </a:t>
            </a:r>
            <a:r>
              <a:rPr lang="en-US" sz="1600" err="1"/>
              <a:t>từ</a:t>
            </a:r>
            <a:r>
              <a:rPr lang="en-US" sz="1600"/>
              <a:t> shipper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73C68-E36A-4A29-A1A7-2AF302382B7D}"/>
              </a:ext>
            </a:extLst>
          </p:cNvPr>
          <p:cNvSpPr txBox="1"/>
          <p:nvPr/>
        </p:nvSpPr>
        <p:spPr>
          <a:xfrm>
            <a:off x="7649832" y="1313458"/>
            <a:ext cx="12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Chọn</a:t>
            </a:r>
            <a:r>
              <a:rPr lang="en-US" sz="1600"/>
              <a:t> </a:t>
            </a:r>
            <a:r>
              <a:rPr lang="en-US" sz="1600" err="1"/>
              <a:t>thời</a:t>
            </a:r>
            <a:r>
              <a:rPr lang="en-US" sz="1600"/>
              <a:t> </a:t>
            </a:r>
            <a:r>
              <a:rPr lang="en-US" sz="1600" err="1"/>
              <a:t>gian</a:t>
            </a:r>
            <a:r>
              <a:rPr lang="en-US" sz="1600"/>
              <a:t> </a:t>
            </a:r>
            <a:r>
              <a:rPr lang="en-US" sz="1600" err="1"/>
              <a:t>nhận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D7C7F-94BB-42B6-94F9-47086D865C5F}"/>
              </a:ext>
            </a:extLst>
          </p:cNvPr>
          <p:cNvSpPr txBox="1"/>
          <p:nvPr/>
        </p:nvSpPr>
        <p:spPr>
          <a:xfrm>
            <a:off x="9124307" y="1321611"/>
            <a:ext cx="129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Mở</a:t>
            </a:r>
            <a:r>
              <a:rPr lang="en-US" sz="1600"/>
              <a:t> </a:t>
            </a:r>
            <a:r>
              <a:rPr lang="en-US" sz="1600" err="1"/>
              <a:t>tủ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lấy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343BF-74B1-4B6E-A6B7-30E36D6D8925}"/>
              </a:ext>
            </a:extLst>
          </p:cNvPr>
          <p:cNvSpPr txBox="1"/>
          <p:nvPr/>
        </p:nvSpPr>
        <p:spPr>
          <a:xfrm>
            <a:off x="3228028" y="3290897"/>
            <a:ext cx="12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 </a:t>
            </a:r>
            <a:r>
              <a:rPr lang="en-US" sz="1200" err="1"/>
              <a:t>Mặt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</a:t>
            </a:r>
            <a:r>
              <a:rPr lang="en-US" sz="1200" err="1"/>
              <a:t>này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tốt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?</a:t>
            </a:r>
          </a:p>
          <a:p>
            <a:r>
              <a:rPr lang="en-US" sz="1200"/>
              <a:t>- </a:t>
            </a:r>
            <a:r>
              <a:rPr lang="en-US" sz="1200" err="1"/>
              <a:t>Hàng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vận</a:t>
            </a:r>
            <a:r>
              <a:rPr lang="en-US" sz="1200"/>
              <a:t> </a:t>
            </a:r>
            <a:r>
              <a:rPr lang="en-US" sz="1200" err="1"/>
              <a:t>chuyển</a:t>
            </a:r>
            <a:r>
              <a:rPr lang="en-US" sz="1200"/>
              <a:t> </a:t>
            </a:r>
            <a:r>
              <a:rPr lang="en-US" sz="1200" err="1"/>
              <a:t>như</a:t>
            </a:r>
            <a:r>
              <a:rPr lang="en-US" sz="1200"/>
              <a:t> </a:t>
            </a:r>
            <a:r>
              <a:rPr lang="en-US" sz="1200" err="1"/>
              <a:t>nào</a:t>
            </a:r>
            <a:r>
              <a:rPr lang="en-US" sz="1200"/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C5D31-92DC-47F3-8C03-E4CE72C4DA1C}"/>
              </a:ext>
            </a:extLst>
          </p:cNvPr>
          <p:cNvSpPr txBox="1"/>
          <p:nvPr/>
        </p:nvSpPr>
        <p:spPr>
          <a:xfrm>
            <a:off x="4692579" y="3290898"/>
            <a:ext cx="12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 Giao </a:t>
            </a:r>
            <a:r>
              <a:rPr lang="en-US" sz="1200" err="1"/>
              <a:t>hàng</a:t>
            </a:r>
            <a:r>
              <a:rPr lang="en-US" sz="1200"/>
              <a:t> </a:t>
            </a:r>
            <a:r>
              <a:rPr lang="en-US" sz="1200" err="1"/>
              <a:t>mất</a:t>
            </a:r>
            <a:r>
              <a:rPr lang="en-US" sz="1200"/>
              <a:t> bao </a:t>
            </a:r>
            <a:r>
              <a:rPr lang="en-US" sz="1200" err="1"/>
              <a:t>lâu</a:t>
            </a:r>
            <a:r>
              <a:rPr lang="en-US" sz="1200"/>
              <a:t> ?</a:t>
            </a:r>
          </a:p>
          <a:p>
            <a:r>
              <a:rPr lang="en-US" sz="1200"/>
              <a:t>-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mất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9B40C-E2F5-4E6A-B5DE-0E431CE481A2}"/>
              </a:ext>
            </a:extLst>
          </p:cNvPr>
          <p:cNvSpPr txBox="1"/>
          <p:nvPr/>
        </p:nvSpPr>
        <p:spPr>
          <a:xfrm>
            <a:off x="4759527" y="1338440"/>
            <a:ext cx="12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Chờ</a:t>
            </a:r>
            <a:r>
              <a:rPr lang="en-US" sz="1600"/>
              <a:t> </a:t>
            </a:r>
            <a:r>
              <a:rPr lang="en-US" sz="1600" err="1"/>
              <a:t>đợi</a:t>
            </a:r>
            <a:r>
              <a:rPr lang="en-US" sz="1600"/>
              <a:t> </a:t>
            </a:r>
            <a:r>
              <a:rPr lang="en-US" sz="1600" err="1"/>
              <a:t>hàng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vận</a:t>
            </a:r>
            <a:r>
              <a:rPr lang="en-US" sz="1600"/>
              <a:t> </a:t>
            </a:r>
            <a:r>
              <a:rPr lang="en-US" sz="1600" err="1"/>
              <a:t>chuyển</a:t>
            </a:r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FF4F37-86A9-4193-87B3-4F31BA2B3BAD}"/>
              </a:ext>
            </a:extLst>
          </p:cNvPr>
          <p:cNvSpPr txBox="1"/>
          <p:nvPr/>
        </p:nvSpPr>
        <p:spPr>
          <a:xfrm>
            <a:off x="7649833" y="3328306"/>
            <a:ext cx="12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 App </a:t>
            </a:r>
            <a:r>
              <a:rPr lang="en-US" sz="1200" err="1"/>
              <a:t>bị</a:t>
            </a:r>
            <a:r>
              <a:rPr lang="en-US" sz="1200"/>
              <a:t> </a:t>
            </a:r>
            <a:r>
              <a:rPr lang="en-US" sz="1200" err="1"/>
              <a:t>lỗi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nhận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hàng</a:t>
            </a:r>
            <a:r>
              <a:rPr lang="en-US" sz="1200"/>
              <a:t> </a:t>
            </a:r>
            <a:r>
              <a:rPr lang="en-US" sz="1200" err="1"/>
              <a:t>thì</a:t>
            </a:r>
            <a:r>
              <a:rPr lang="en-US" sz="1200"/>
              <a:t> </a:t>
            </a:r>
            <a:r>
              <a:rPr lang="en-US" sz="1200" err="1"/>
              <a:t>sao</a:t>
            </a:r>
            <a:r>
              <a:rPr lang="en-US" sz="1200"/>
              <a:t> 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4584BE-ECF6-4BF8-9114-2A0C9A37AABF}"/>
              </a:ext>
            </a:extLst>
          </p:cNvPr>
          <p:cNvSpPr txBox="1"/>
          <p:nvPr/>
        </p:nvSpPr>
        <p:spPr>
          <a:xfrm>
            <a:off x="9151647" y="3271108"/>
            <a:ext cx="129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 </a:t>
            </a:r>
            <a:r>
              <a:rPr lang="en-US" sz="1200" err="1"/>
              <a:t>Đặt</a:t>
            </a:r>
            <a:r>
              <a:rPr lang="en-US" sz="1200"/>
              <a:t> </a:t>
            </a:r>
            <a:r>
              <a:rPr lang="en-US" sz="1200" err="1"/>
              <a:t>lệnh</a:t>
            </a:r>
            <a:r>
              <a:rPr lang="en-US" sz="1200"/>
              <a:t> </a:t>
            </a:r>
            <a:r>
              <a:rPr lang="en-US" sz="1200" err="1"/>
              <a:t>mở</a:t>
            </a:r>
            <a:r>
              <a:rPr lang="en-US" sz="1200"/>
              <a:t> </a:t>
            </a:r>
            <a:r>
              <a:rPr lang="en-US" sz="1200" err="1"/>
              <a:t>mà</a:t>
            </a:r>
            <a:r>
              <a:rPr lang="en-US" sz="1200"/>
              <a:t> </a:t>
            </a:r>
            <a:r>
              <a:rPr lang="en-US" sz="1200" err="1"/>
              <a:t>tủ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mở</a:t>
            </a:r>
            <a:r>
              <a:rPr lang="en-US" sz="1200"/>
              <a:t> </a:t>
            </a:r>
            <a:r>
              <a:rPr lang="en-US" sz="1200" err="1"/>
              <a:t>thì</a:t>
            </a:r>
            <a:r>
              <a:rPr lang="en-US" sz="1200"/>
              <a:t> </a:t>
            </a:r>
            <a:r>
              <a:rPr lang="en-US" sz="1200" err="1"/>
              <a:t>sao</a:t>
            </a:r>
            <a:r>
              <a:rPr lang="en-US" sz="1200"/>
              <a:t> 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ABD3E7-B740-4A3C-B522-2DA9A044669F}"/>
              </a:ext>
            </a:extLst>
          </p:cNvPr>
          <p:cNvCxnSpPr/>
          <p:nvPr/>
        </p:nvCxnSpPr>
        <p:spPr>
          <a:xfrm>
            <a:off x="3992809" y="4726450"/>
            <a:ext cx="1410429" cy="432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386C633-1CAD-4D45-B975-5671255F6522}"/>
              </a:ext>
            </a:extLst>
          </p:cNvPr>
          <p:cNvCxnSpPr/>
          <p:nvPr/>
        </p:nvCxnSpPr>
        <p:spPr>
          <a:xfrm flipV="1">
            <a:off x="5403238" y="4741409"/>
            <a:ext cx="1447573" cy="417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59814AB-80EE-456A-BCDD-667647F85EF6}"/>
              </a:ext>
            </a:extLst>
          </p:cNvPr>
          <p:cNvCxnSpPr/>
          <p:nvPr/>
        </p:nvCxnSpPr>
        <p:spPr>
          <a:xfrm>
            <a:off x="6850811" y="4756369"/>
            <a:ext cx="1471696" cy="32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05503C6-C873-498A-917F-139656350ABF}"/>
              </a:ext>
            </a:extLst>
          </p:cNvPr>
          <p:cNvCxnSpPr/>
          <p:nvPr/>
        </p:nvCxnSpPr>
        <p:spPr>
          <a:xfrm flipV="1">
            <a:off x="8322507" y="4532596"/>
            <a:ext cx="1632198" cy="545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269AE5E-FE27-4FB3-817D-BCF9152344CD}"/>
              </a:ext>
            </a:extLst>
          </p:cNvPr>
          <p:cNvSpPr txBox="1"/>
          <p:nvPr/>
        </p:nvSpPr>
        <p:spPr>
          <a:xfrm>
            <a:off x="3204656" y="5536790"/>
            <a:ext cx="1410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/>
              <a:t>Liên</a:t>
            </a:r>
            <a:r>
              <a:rPr lang="en-US" sz="1600"/>
              <a:t> </a:t>
            </a:r>
            <a:r>
              <a:rPr lang="en-US" sz="1600" err="1"/>
              <a:t>kết</a:t>
            </a:r>
            <a:r>
              <a:rPr lang="en-US" sz="1600"/>
              <a:t> </a:t>
            </a:r>
            <a:r>
              <a:rPr lang="en-US" sz="1600" err="1"/>
              <a:t>với</a:t>
            </a: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sàn</a:t>
            </a:r>
            <a:r>
              <a:rPr lang="en-US" sz="1600"/>
              <a:t> TMĐT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B9AD8-9B08-4E70-87EB-BEE75F787E74}"/>
              </a:ext>
            </a:extLst>
          </p:cNvPr>
          <p:cNvSpPr txBox="1"/>
          <p:nvPr/>
        </p:nvSpPr>
        <p:spPr>
          <a:xfrm>
            <a:off x="4776442" y="2360061"/>
            <a:ext cx="120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</a:t>
            </a:r>
            <a:r>
              <a:rPr lang="en-US" sz="1600" err="1"/>
              <a:t>Đơn</a:t>
            </a:r>
            <a:r>
              <a:rPr lang="en-US" sz="1600"/>
              <a:t> </a:t>
            </a:r>
            <a:r>
              <a:rPr lang="en-US" sz="1600" err="1"/>
              <a:t>vị</a:t>
            </a:r>
            <a:r>
              <a:rPr lang="en-US" sz="1600"/>
              <a:t> </a:t>
            </a:r>
            <a:r>
              <a:rPr lang="en-US" sz="1600" err="1"/>
              <a:t>vận</a:t>
            </a:r>
            <a:r>
              <a:rPr lang="en-US" sz="1600"/>
              <a:t> </a:t>
            </a:r>
            <a:r>
              <a:rPr lang="en-US" sz="1600" err="1"/>
              <a:t>chuyển</a:t>
            </a:r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475084-5008-4D70-8310-AA3848C085AB}"/>
              </a:ext>
            </a:extLst>
          </p:cNvPr>
          <p:cNvSpPr txBox="1"/>
          <p:nvPr/>
        </p:nvSpPr>
        <p:spPr>
          <a:xfrm>
            <a:off x="3255375" y="2335528"/>
            <a:ext cx="132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App </a:t>
            </a:r>
            <a:r>
              <a:rPr lang="en-US" sz="1600" err="1"/>
              <a:t>mua</a:t>
            </a:r>
            <a:r>
              <a:rPr lang="en-US" sz="1600"/>
              <a:t> </a:t>
            </a:r>
            <a:r>
              <a:rPr lang="en-US" sz="1600" err="1"/>
              <a:t>sắm</a:t>
            </a:r>
            <a:r>
              <a:rPr lang="en-US" sz="1600"/>
              <a:t> </a:t>
            </a:r>
            <a:r>
              <a:rPr lang="en-US" sz="1600" err="1"/>
              <a:t>của</a:t>
            </a: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sàn</a:t>
            </a:r>
            <a:r>
              <a:rPr lang="en-US" sz="1600"/>
              <a:t> TMĐT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78CF98-B07A-41D1-A7FD-2D85358A2029}"/>
              </a:ext>
            </a:extLst>
          </p:cNvPr>
          <p:cNvSpPr txBox="1"/>
          <p:nvPr/>
        </p:nvSpPr>
        <p:spPr>
          <a:xfrm>
            <a:off x="6198224" y="2367707"/>
            <a:ext cx="1201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</a:t>
            </a:r>
            <a:r>
              <a:rPr lang="en-US" sz="1600" err="1"/>
              <a:t>Điện</a:t>
            </a:r>
            <a:r>
              <a:rPr lang="en-US" sz="1600"/>
              <a:t> </a:t>
            </a:r>
            <a:r>
              <a:rPr lang="en-US" sz="1600" err="1"/>
              <a:t>thoại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C6BFAB-E9F3-44B8-B516-E3A2DC811F23}"/>
              </a:ext>
            </a:extLst>
          </p:cNvPr>
          <p:cNvSpPr txBox="1"/>
          <p:nvPr/>
        </p:nvSpPr>
        <p:spPr>
          <a:xfrm>
            <a:off x="7742121" y="2350630"/>
            <a:ext cx="1201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App </a:t>
            </a:r>
            <a:r>
              <a:rPr lang="en-US" sz="1600" err="1"/>
              <a:t>nhận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en-US" sz="1600"/>
          </a:p>
          <a:p>
            <a:endParaRPr lang="en-US" sz="16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143D48-8498-478C-88CB-E65F99414F1F}"/>
              </a:ext>
            </a:extLst>
          </p:cNvPr>
          <p:cNvSpPr txBox="1"/>
          <p:nvPr/>
        </p:nvSpPr>
        <p:spPr>
          <a:xfrm>
            <a:off x="9193787" y="2273778"/>
            <a:ext cx="1262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- App </a:t>
            </a:r>
            <a:r>
              <a:rPr lang="en-US" sz="1600" err="1"/>
              <a:t>nhận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en-US" sz="1600"/>
          </a:p>
          <a:p>
            <a:r>
              <a:rPr lang="en-US" sz="1600"/>
              <a:t>-</a:t>
            </a:r>
            <a:r>
              <a:rPr lang="en-US" sz="1600" err="1"/>
              <a:t>Tủ</a:t>
            </a:r>
            <a:r>
              <a:rPr lang="en-US" sz="1600"/>
              <a:t> </a:t>
            </a:r>
            <a:r>
              <a:rPr lang="en-US" sz="1600" err="1"/>
              <a:t>giữ</a:t>
            </a:r>
            <a:r>
              <a:rPr lang="en-US" sz="1600"/>
              <a:t> </a:t>
            </a:r>
            <a:r>
              <a:rPr lang="en-US" sz="1600" err="1"/>
              <a:t>hàng</a:t>
            </a:r>
            <a:r>
              <a:rPr lang="en-US" sz="1600"/>
              <a:t> </a:t>
            </a:r>
          </a:p>
        </p:txBody>
      </p:sp>
      <p:sp>
        <p:nvSpPr>
          <p:cNvPr id="69" name="TextBox 60">
            <a:extLst>
              <a:ext uri="{FF2B5EF4-FFF2-40B4-BE49-F238E27FC236}">
                <a16:creationId xmlns:a16="http://schemas.microsoft.com/office/drawing/2014/main" id="{914FB661-A363-4902-A7CC-2441BAD15E8E}"/>
              </a:ext>
            </a:extLst>
          </p:cNvPr>
          <p:cNvSpPr txBox="1"/>
          <p:nvPr/>
        </p:nvSpPr>
        <p:spPr>
          <a:xfrm>
            <a:off x="6198224" y="2652448"/>
            <a:ext cx="12016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-</a:t>
            </a:r>
            <a:r>
              <a:rPr lang="en-US" sz="1600" err="1"/>
              <a:t>Tủ</a:t>
            </a:r>
            <a:r>
              <a:rPr lang="en-US" sz="1600"/>
              <a:t> </a:t>
            </a:r>
            <a:r>
              <a:rPr lang="en-US" sz="1600" err="1"/>
              <a:t>giữ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vi-V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3D986D-B16D-48CE-B8FF-3AF5CE43B4B9}"/>
              </a:ext>
            </a:extLst>
          </p:cNvPr>
          <p:cNvSpPr txBox="1"/>
          <p:nvPr/>
        </p:nvSpPr>
        <p:spPr>
          <a:xfrm>
            <a:off x="7687744" y="5511557"/>
            <a:ext cx="129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/>
              <a:t>Gửi</a:t>
            </a:r>
            <a:r>
              <a:rPr lang="en-US" sz="1600"/>
              <a:t> </a:t>
            </a:r>
            <a:r>
              <a:rPr lang="en-US" sz="1600" err="1"/>
              <a:t>mã</a:t>
            </a:r>
            <a:r>
              <a:rPr lang="en-US" sz="1600"/>
              <a:t> OTP </a:t>
            </a:r>
            <a:r>
              <a:rPr lang="en-US" sz="1600" err="1"/>
              <a:t>nhận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en-US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017AA3-A954-4F76-A1FE-D49186A83A33}"/>
              </a:ext>
            </a:extLst>
          </p:cNvPr>
          <p:cNvSpPr txBox="1"/>
          <p:nvPr/>
        </p:nvSpPr>
        <p:spPr>
          <a:xfrm>
            <a:off x="4759527" y="5529327"/>
            <a:ext cx="141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/>
              <a:t>Liên</a:t>
            </a:r>
            <a:r>
              <a:rPr lang="en-US" sz="1600"/>
              <a:t> </a:t>
            </a:r>
            <a:r>
              <a:rPr lang="en-US" sz="1600" err="1"/>
              <a:t>kết</a:t>
            </a:r>
            <a:r>
              <a:rPr lang="en-US" sz="1600"/>
              <a:t> </a:t>
            </a:r>
            <a:r>
              <a:rPr lang="en-US" sz="1600" err="1"/>
              <a:t>với</a:t>
            </a:r>
            <a:r>
              <a:rPr lang="en-US" sz="1600"/>
              <a:t> </a:t>
            </a:r>
            <a:r>
              <a:rPr lang="en-US" sz="1600" err="1"/>
              <a:t>đơn</a:t>
            </a:r>
            <a:r>
              <a:rPr lang="en-US" sz="1600"/>
              <a:t> </a:t>
            </a:r>
            <a:r>
              <a:rPr lang="en-US" sz="1600" err="1"/>
              <a:t>vị</a:t>
            </a:r>
            <a:r>
              <a:rPr lang="en-US" sz="1600"/>
              <a:t> </a:t>
            </a:r>
            <a:r>
              <a:rPr lang="en-US" sz="1600" err="1"/>
              <a:t>vận</a:t>
            </a:r>
            <a:r>
              <a:rPr lang="en-US" sz="1600"/>
              <a:t> </a:t>
            </a:r>
            <a:r>
              <a:rPr lang="en-US" sz="1600" err="1"/>
              <a:t>chuyển</a:t>
            </a:r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ECE687-27EC-470E-8C4F-766AC284E1E3}"/>
              </a:ext>
            </a:extLst>
          </p:cNvPr>
          <p:cNvSpPr txBox="1"/>
          <p:nvPr/>
        </p:nvSpPr>
        <p:spPr>
          <a:xfrm>
            <a:off x="9124306" y="5523033"/>
            <a:ext cx="12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/>
              <a:t>Lưu</a:t>
            </a:r>
            <a:r>
              <a:rPr lang="en-US" sz="1600"/>
              <a:t> </a:t>
            </a:r>
            <a:r>
              <a:rPr lang="en-US" sz="1600" err="1"/>
              <a:t>lại</a:t>
            </a:r>
            <a:r>
              <a:rPr lang="en-US" sz="1600"/>
              <a:t> </a:t>
            </a:r>
            <a:r>
              <a:rPr lang="en-US" sz="1600" err="1"/>
              <a:t>dữ</a:t>
            </a:r>
            <a:r>
              <a:rPr lang="en-US" sz="1600"/>
              <a:t> </a:t>
            </a:r>
            <a:r>
              <a:rPr lang="en-US" sz="1600" err="1"/>
              <a:t>liệu</a:t>
            </a:r>
            <a:r>
              <a:rPr lang="en-US" sz="1600"/>
              <a:t> </a:t>
            </a:r>
            <a:r>
              <a:rPr lang="en-US" sz="1600" err="1"/>
              <a:t>về</a:t>
            </a:r>
            <a:r>
              <a:rPr lang="en-US" sz="1600"/>
              <a:t> </a:t>
            </a:r>
            <a:r>
              <a:rPr lang="en-US" sz="1600" err="1"/>
              <a:t>đơn</a:t>
            </a:r>
            <a:r>
              <a:rPr lang="en-US" sz="1600"/>
              <a:t> </a:t>
            </a:r>
            <a:r>
              <a:rPr lang="en-US" sz="1600" err="1"/>
              <a:t>hàng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2518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 BIỀU MẪU BẢN ĐỒ BỐI CẢNH</a:t>
            </a:r>
          </a:p>
          <a:p>
            <a:r>
              <a:rPr lang="en-US" sz="1400">
                <a:latin typeface="Arial Narrow"/>
                <a:cs typeface="Arial Narrow"/>
              </a:rPr>
              <a:t>Xác định dự án bằng cách hiểu các yếu tố xung quanh ý định thiết kế của bạn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849119" y="898769"/>
          <a:ext cx="8493762" cy="54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97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/>
                        <a:t>BẢN</a:t>
                      </a:r>
                      <a:r>
                        <a:rPr lang="en-US" sz="1600" baseline="0"/>
                        <a:t> ĐỒ BỐI CẢNH</a:t>
                      </a:r>
                      <a:endParaRPr lang="en-US" sz="16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83">
                <a:tc gridSpan="2">
                  <a:txBody>
                    <a:bodyPr/>
                    <a:lstStyle/>
                    <a:p>
                      <a:r>
                        <a:rPr lang="en-US" sz="1400" b="1"/>
                        <a:t>Mục tiêu </a:t>
                      </a:r>
                      <a:r>
                        <a:rPr lang="en-US" sz="1400" b="1" err="1"/>
                        <a:t>người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dùng</a:t>
                      </a:r>
                      <a:r>
                        <a:rPr lang="en-US" sz="1400" b="1"/>
                        <a:t> / Nhu cầu </a:t>
                      </a:r>
                      <a:r>
                        <a:rPr lang="en-US" sz="1400" b="1" err="1"/>
                        <a:t>người</a:t>
                      </a:r>
                      <a:r>
                        <a:rPr lang="en-US" sz="1400" b="1"/>
                        <a:t> dung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Yếu tố công nghệ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709">
                <a:tc gridSpan="2"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dùng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trẻ</a:t>
                      </a:r>
                      <a:r>
                        <a:rPr lang="en-US" sz="1200" i="1"/>
                        <a:t> , </a:t>
                      </a:r>
                      <a:r>
                        <a:rPr lang="en-US" sz="1200" i="1" err="1"/>
                        <a:t>từ</a:t>
                      </a:r>
                      <a:r>
                        <a:rPr lang="en-US" sz="1200" i="1"/>
                        <a:t>  18 – 45 </a:t>
                      </a:r>
                      <a:r>
                        <a:rPr lang="en-US" sz="1200" i="1" err="1"/>
                        <a:t>tuổi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ở </a:t>
                      </a:r>
                      <a:r>
                        <a:rPr lang="en-US" sz="1200" i="1" err="1"/>
                        <a:t>nhà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trong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giờ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chính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Cần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bận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200" i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nghệ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giám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sát</a:t>
                      </a:r>
                      <a:r>
                        <a:rPr lang="en-US" sz="1200" i="1"/>
                        <a:t> , </a:t>
                      </a:r>
                      <a:r>
                        <a:rPr lang="en-US" sz="1200" i="1" err="1"/>
                        <a:t>kiểm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bằng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cảm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biến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và</a:t>
                      </a:r>
                      <a:r>
                        <a:rPr lang="en-US" sz="1200" i="1"/>
                        <a:t> camera , </a:t>
                      </a:r>
                      <a:r>
                        <a:rPr lang="en-US" sz="1200" i="1" err="1"/>
                        <a:t>khóa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điện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tử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nối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từ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thông</a:t>
                      </a:r>
                      <a:r>
                        <a:rPr lang="en-US" sz="1200" i="1"/>
                        <a:t> qua </a:t>
                      </a:r>
                      <a:r>
                        <a:rPr lang="en-US" sz="1200" i="1" err="1"/>
                        <a:t>các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thiết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bị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liên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quan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và</a:t>
                      </a:r>
                      <a:r>
                        <a:rPr lang="en-US" sz="1200" i="1"/>
                        <a:t> app</a:t>
                      </a:r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Thanh </a:t>
                      </a:r>
                      <a:r>
                        <a:rPr lang="en-US" sz="1200" i="1" err="1"/>
                        <a:t>toán</a:t>
                      </a:r>
                      <a:r>
                        <a:rPr lang="en-US" sz="1200" i="1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83">
                <a:tc>
                  <a:txBody>
                    <a:bodyPr/>
                    <a:lstStyle/>
                    <a:p>
                      <a:r>
                        <a:rPr lang="en-US" sz="1400" b="1"/>
                        <a:t>Yếu</a:t>
                      </a:r>
                      <a:r>
                        <a:rPr lang="en-US" sz="1400" b="1" baseline="0"/>
                        <a:t> tố kinh doanh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Các</a:t>
                      </a:r>
                      <a:r>
                        <a:rPr lang="en-US" sz="1400" b="1" baseline="0"/>
                        <a:t> xu hướng</a:t>
                      </a:r>
                      <a:r>
                        <a:rPr lang="en-US" sz="1400" b="1"/>
                        <a:t> 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Những</a:t>
                      </a:r>
                      <a:r>
                        <a:rPr lang="en-US" sz="1400" b="1" baseline="0"/>
                        <a:t> điều không chắc chắn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61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err="1"/>
                        <a:t>Có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duy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nhất</a:t>
                      </a:r>
                      <a:r>
                        <a:rPr lang="en-US" sz="1200"/>
                        <a:t> 1 </a:t>
                      </a:r>
                      <a:r>
                        <a:rPr lang="en-US" sz="1200" err="1"/>
                        <a:t>đối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thủ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đang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phát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triển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là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ILogicBox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Nhu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cầu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sắm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tăng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cao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Mọi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ngày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rộn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Shipper </a:t>
                      </a: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biết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cách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dụng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tủ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đủ</a:t>
                      </a:r>
                      <a:r>
                        <a:rPr lang="en-US" sz="1200" i="1"/>
                        <a:t> ô </a:t>
                      </a:r>
                      <a:r>
                        <a:rPr lang="en-US" sz="1200" i="1" err="1"/>
                        <a:t>chứa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đồ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cho</a:t>
                      </a:r>
                      <a:r>
                        <a:rPr lang="en-US" sz="1200" i="1"/>
                        <a:t> 1 </a:t>
                      </a:r>
                      <a:r>
                        <a:rPr lang="en-US" sz="1200" i="1" err="1"/>
                        <a:t>khu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vực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trong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vực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khác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lại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còn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trống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nhiều</a:t>
                      </a: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883">
                <a:tc gridSpan="3">
                  <a:txBody>
                    <a:bodyPr/>
                    <a:lstStyle/>
                    <a:p>
                      <a:r>
                        <a:rPr lang="en-US" sz="1400" b="1"/>
                        <a:t>Các</a:t>
                      </a:r>
                      <a:r>
                        <a:rPr lang="en-US" sz="1400" b="1" baseline="0"/>
                        <a:t> câu hỏi khác</a:t>
                      </a:r>
                      <a:r>
                        <a:rPr lang="en-US" sz="1400" b="1"/>
                        <a:t>?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4443">
                <a:tc gridSpan="3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3D835D-4C10-DE4D-9FAC-F267129514E0}"/>
              </a:ext>
            </a:extLst>
          </p:cNvPr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Xác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định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vấn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đề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794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BIỂU MẪU BẢN ĐỒ CƠ HỘI</a:t>
            </a:r>
          </a:p>
          <a:p>
            <a:r>
              <a:rPr lang="en-US" sz="1400">
                <a:latin typeface="Arial Narrow"/>
                <a:cs typeface="Arial Narrow"/>
              </a:rPr>
              <a:t>Xác định dự án bằng cách xác định cơ hội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61642" y="650717"/>
            <a:ext cx="8035427" cy="5640320"/>
            <a:chOff x="1173234" y="796283"/>
            <a:chExt cx="7599507" cy="5336005"/>
          </a:xfrm>
        </p:grpSpPr>
        <p:sp>
          <p:nvSpPr>
            <p:cNvPr id="21" name="Left-Right Arrow 20"/>
            <p:cNvSpPr/>
            <p:nvPr/>
          </p:nvSpPr>
          <p:spPr>
            <a:xfrm rot="5400000">
              <a:off x="2082890" y="3558511"/>
              <a:ext cx="4954029" cy="193526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173234" y="3602049"/>
              <a:ext cx="6790177" cy="195851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01098" y="796283"/>
              <a:ext cx="1842995" cy="291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err="1">
                  <a:cs typeface="Arial Narrow"/>
                </a:rPr>
                <a:t>Mặt</a:t>
              </a:r>
              <a:r>
                <a:rPr lang="en-US" sz="1400">
                  <a:cs typeface="Arial Narrow"/>
                </a:rPr>
                <a:t> </a:t>
              </a:r>
              <a:r>
                <a:rPr lang="en-US" sz="1400" err="1">
                  <a:cs typeface="Arial Narrow"/>
                </a:rPr>
                <a:t>hàng</a:t>
              </a:r>
              <a:r>
                <a:rPr lang="en-US" sz="1400">
                  <a:cs typeface="Arial Narrow"/>
                </a:rPr>
                <a:t> </a:t>
              </a:r>
              <a:r>
                <a:rPr lang="en-US" sz="1400" err="1">
                  <a:cs typeface="Arial Narrow"/>
                </a:rPr>
                <a:t>dễ</a:t>
              </a:r>
              <a:r>
                <a:rPr lang="en-US" sz="1400">
                  <a:cs typeface="Arial Narrow"/>
                </a:rPr>
                <a:t> </a:t>
              </a:r>
              <a:r>
                <a:rPr lang="en-US" sz="1400" err="1">
                  <a:cs typeface="Arial Narrow"/>
                </a:rPr>
                <a:t>bảo</a:t>
              </a:r>
              <a:r>
                <a:rPr lang="en-US" sz="1400">
                  <a:cs typeface="Arial Narrow"/>
                </a:rPr>
                <a:t> </a:t>
              </a:r>
              <a:r>
                <a:rPr lang="en-US" sz="1400" err="1">
                  <a:cs typeface="Arial Narrow"/>
                </a:rPr>
                <a:t>quản</a:t>
              </a:r>
              <a:r>
                <a:rPr lang="en-US" sz="1400">
                  <a:cs typeface="Arial Narrow"/>
                </a:rPr>
                <a:t>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09309" y="3546814"/>
              <a:ext cx="863432" cy="494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err="1">
                  <a:cs typeface="Arial Narrow"/>
                </a:rPr>
                <a:t>Khách</a:t>
              </a:r>
              <a:r>
                <a:rPr lang="en-US" sz="1400">
                  <a:cs typeface="Arial Narrow"/>
                </a:rPr>
                <a:t> </a:t>
              </a:r>
              <a:r>
                <a:rPr lang="en-US" sz="1400" err="1">
                  <a:cs typeface="Arial Narrow"/>
                </a:rPr>
                <a:t>hàng</a:t>
              </a:r>
              <a:endParaRPr lang="en-US" sz="1100">
                <a:cs typeface="Arial Narrow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0699" y="2457983"/>
              <a:ext cx="1248142" cy="3494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cs typeface="Arial Narrow"/>
                </a:rPr>
                <a:t>Ilogic</a:t>
              </a:r>
              <a:endParaRPr lang="en-US">
                <a:cs typeface="Arial Narrow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8F6DFE-7A23-C144-8B14-CE4358A04F21}"/>
              </a:ext>
            </a:extLst>
          </p:cNvPr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Xác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định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vấn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đề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E96F0-57BE-4A26-B381-7AB1B7996045}"/>
              </a:ext>
            </a:extLst>
          </p:cNvPr>
          <p:cNvSpPr txBox="1"/>
          <p:nvPr/>
        </p:nvSpPr>
        <p:spPr>
          <a:xfrm>
            <a:off x="2811996" y="3299381"/>
            <a:ext cx="28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phổ</a:t>
            </a:r>
            <a:r>
              <a:rPr lang="en-US"/>
              <a:t> </a:t>
            </a:r>
            <a:r>
              <a:rPr lang="en-US" err="1"/>
              <a:t>thông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C088F-FBD4-49E2-BFE7-708BDC1FFFFA}"/>
              </a:ext>
            </a:extLst>
          </p:cNvPr>
          <p:cNvSpPr txBox="1"/>
          <p:nvPr/>
        </p:nvSpPr>
        <p:spPr>
          <a:xfrm>
            <a:off x="6576253" y="3284801"/>
            <a:ext cx="28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cấp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B7B97-0632-4914-9B9F-872B427C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303" y="1519753"/>
            <a:ext cx="2498806" cy="1287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46C8D-BC37-4680-85A0-06F902E2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302" y="4182500"/>
            <a:ext cx="2968808" cy="1529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A8360-DA6C-4AFE-8186-E4618142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71" y="4358638"/>
            <a:ext cx="2550883" cy="1314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99A34-2398-450F-99C1-55F3BAFE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59" y="1214465"/>
            <a:ext cx="2154611" cy="1109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B7088-F8C5-409D-9998-46E40372A0F1}"/>
              </a:ext>
            </a:extLst>
          </p:cNvPr>
          <p:cNvSpPr txBox="1"/>
          <p:nvPr/>
        </p:nvSpPr>
        <p:spPr>
          <a:xfrm>
            <a:off x="5163846" y="6314957"/>
            <a:ext cx="1821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Mặt</a:t>
            </a:r>
            <a:r>
              <a:rPr lang="en-US" sz="1400"/>
              <a:t> </a:t>
            </a:r>
            <a:r>
              <a:rPr lang="en-US" sz="1400" err="1"/>
              <a:t>hàng</a:t>
            </a:r>
            <a:r>
              <a:rPr lang="en-US" sz="1400"/>
              <a:t> </a:t>
            </a:r>
            <a:r>
              <a:rPr lang="en-US" sz="1400" err="1"/>
              <a:t>thực</a:t>
            </a:r>
            <a:r>
              <a:rPr lang="en-US" sz="1400"/>
              <a:t> </a:t>
            </a:r>
            <a:r>
              <a:rPr lang="en-US" sz="1400" err="1"/>
              <a:t>phẩm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2379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0"/>
            <a:ext cx="3962400" cy="2539782"/>
          </a:xfrm>
        </p:spPr>
        <p:txBody>
          <a:bodyPr>
            <a:normAutofit/>
          </a:bodyPr>
          <a:lstStyle/>
          <a:p>
            <a:pPr algn="l"/>
            <a:r>
              <a:rPr lang="en-US"/>
              <a:t>3. </a:t>
            </a:r>
            <a:r>
              <a:rPr lang="en-US" err="1"/>
              <a:t>Lên</a:t>
            </a:r>
            <a:r>
              <a:rPr lang="en-US"/>
              <a:t> ý t</a:t>
            </a:r>
            <a:r>
              <a:rPr lang="vi-VN"/>
              <a:t>ư</a:t>
            </a:r>
            <a:r>
              <a:rPr lang="en-US" err="1"/>
              <a:t>ởng</a:t>
            </a:r>
            <a:br>
              <a:rPr lang="en-US"/>
            </a:br>
            <a:r>
              <a:rPr lang="en-US"/>
              <a:t>(Ideate)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373B07-9FBC-4F1D-A0E0-11E73E5AB463}"/>
              </a:ext>
            </a:extLst>
          </p:cNvPr>
          <p:cNvGrpSpPr/>
          <p:nvPr/>
        </p:nvGrpSpPr>
        <p:grpSpPr>
          <a:xfrm>
            <a:off x="7506522" y="2203434"/>
            <a:ext cx="1836068" cy="1920356"/>
            <a:chOff x="-8156575" y="-13633450"/>
            <a:chExt cx="5283200" cy="5281613"/>
          </a:xfrm>
          <a:solidFill>
            <a:schemeClr val="tx1"/>
          </a:solidFill>
        </p:grpSpPr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31EF5B4F-1FB1-4954-ABEE-7E4EDB090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34263" y="-12903200"/>
              <a:ext cx="776288" cy="776288"/>
            </a:xfrm>
            <a:custGeom>
              <a:avLst/>
              <a:gdLst>
                <a:gd name="T0" fmla="*/ 236 w 256"/>
                <a:gd name="T1" fmla="*/ 236 h 256"/>
                <a:gd name="T2" fmla="*/ 236 w 256"/>
                <a:gd name="T3" fmla="*/ 164 h 256"/>
                <a:gd name="T4" fmla="*/ 92 w 256"/>
                <a:gd name="T5" fmla="*/ 20 h 256"/>
                <a:gd name="T6" fmla="*/ 19 w 256"/>
                <a:gd name="T7" fmla="*/ 20 h 256"/>
                <a:gd name="T8" fmla="*/ 19 w 256"/>
                <a:gd name="T9" fmla="*/ 92 h 256"/>
                <a:gd name="T10" fmla="*/ 164 w 256"/>
                <a:gd name="T11" fmla="*/ 236 h 256"/>
                <a:gd name="T12" fmla="*/ 236 w 256"/>
                <a:gd name="T13" fmla="*/ 23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56">
                  <a:moveTo>
                    <a:pt x="236" y="236"/>
                  </a:moveTo>
                  <a:cubicBezTo>
                    <a:pt x="256" y="216"/>
                    <a:pt x="256" y="184"/>
                    <a:pt x="236" y="164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72" y="0"/>
                    <a:pt x="39" y="0"/>
                    <a:pt x="19" y="20"/>
                  </a:cubicBezTo>
                  <a:cubicBezTo>
                    <a:pt x="0" y="40"/>
                    <a:pt x="0" y="72"/>
                    <a:pt x="19" y="92"/>
                  </a:cubicBezTo>
                  <a:cubicBezTo>
                    <a:pt x="164" y="236"/>
                    <a:pt x="164" y="236"/>
                    <a:pt x="164" y="236"/>
                  </a:cubicBezTo>
                  <a:cubicBezTo>
                    <a:pt x="184" y="256"/>
                    <a:pt x="216" y="256"/>
                    <a:pt x="236" y="2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B3C9B28F-D684-4DA5-9BA7-3969BE5DA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6575" y="-11137900"/>
              <a:ext cx="941388" cy="309563"/>
            </a:xfrm>
            <a:custGeom>
              <a:avLst/>
              <a:gdLst>
                <a:gd name="T0" fmla="*/ 259 w 310"/>
                <a:gd name="T1" fmla="*/ 0 h 102"/>
                <a:gd name="T2" fmla="*/ 51 w 310"/>
                <a:gd name="T3" fmla="*/ 0 h 102"/>
                <a:gd name="T4" fmla="*/ 0 w 310"/>
                <a:gd name="T5" fmla="*/ 51 h 102"/>
                <a:gd name="T6" fmla="*/ 51 w 310"/>
                <a:gd name="T7" fmla="*/ 102 h 102"/>
                <a:gd name="T8" fmla="*/ 259 w 310"/>
                <a:gd name="T9" fmla="*/ 102 h 102"/>
                <a:gd name="T10" fmla="*/ 310 w 310"/>
                <a:gd name="T11" fmla="*/ 51 h 102"/>
                <a:gd name="T12" fmla="*/ 259 w 310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102">
                  <a:moveTo>
                    <a:pt x="25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259" y="102"/>
                    <a:pt x="259" y="102"/>
                    <a:pt x="259" y="102"/>
                  </a:cubicBezTo>
                  <a:cubicBezTo>
                    <a:pt x="287" y="102"/>
                    <a:pt x="310" y="79"/>
                    <a:pt x="310" y="51"/>
                  </a:cubicBezTo>
                  <a:cubicBezTo>
                    <a:pt x="310" y="23"/>
                    <a:pt x="287" y="0"/>
                    <a:pt x="25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40">
              <a:extLst>
                <a:ext uri="{FF2B5EF4-FFF2-40B4-BE49-F238E27FC236}">
                  <a16:creationId xmlns:a16="http://schemas.microsoft.com/office/drawing/2014/main" id="{59533820-1FA8-4B39-AC5F-704544290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3175" y="-11137900"/>
              <a:ext cx="939800" cy="309563"/>
            </a:xfrm>
            <a:custGeom>
              <a:avLst/>
              <a:gdLst>
                <a:gd name="T0" fmla="*/ 259 w 310"/>
                <a:gd name="T1" fmla="*/ 0 h 102"/>
                <a:gd name="T2" fmla="*/ 51 w 310"/>
                <a:gd name="T3" fmla="*/ 0 h 102"/>
                <a:gd name="T4" fmla="*/ 0 w 310"/>
                <a:gd name="T5" fmla="*/ 51 h 102"/>
                <a:gd name="T6" fmla="*/ 51 w 310"/>
                <a:gd name="T7" fmla="*/ 102 h 102"/>
                <a:gd name="T8" fmla="*/ 259 w 310"/>
                <a:gd name="T9" fmla="*/ 102 h 102"/>
                <a:gd name="T10" fmla="*/ 310 w 310"/>
                <a:gd name="T11" fmla="*/ 51 h 102"/>
                <a:gd name="T12" fmla="*/ 259 w 310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102">
                  <a:moveTo>
                    <a:pt x="25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259" y="102"/>
                    <a:pt x="259" y="102"/>
                    <a:pt x="259" y="102"/>
                  </a:cubicBezTo>
                  <a:cubicBezTo>
                    <a:pt x="287" y="102"/>
                    <a:pt x="310" y="79"/>
                    <a:pt x="310" y="51"/>
                  </a:cubicBezTo>
                  <a:cubicBezTo>
                    <a:pt x="310" y="23"/>
                    <a:pt x="287" y="0"/>
                    <a:pt x="25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4C96F736-F946-49E4-B27A-836E37892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1975" y="-12903200"/>
              <a:ext cx="776288" cy="776288"/>
            </a:xfrm>
            <a:custGeom>
              <a:avLst/>
              <a:gdLst>
                <a:gd name="T0" fmla="*/ 236 w 256"/>
                <a:gd name="T1" fmla="*/ 20 h 256"/>
                <a:gd name="T2" fmla="*/ 164 w 256"/>
                <a:gd name="T3" fmla="*/ 20 h 256"/>
                <a:gd name="T4" fmla="*/ 20 w 256"/>
                <a:gd name="T5" fmla="*/ 164 h 256"/>
                <a:gd name="T6" fmla="*/ 20 w 256"/>
                <a:gd name="T7" fmla="*/ 236 h 256"/>
                <a:gd name="T8" fmla="*/ 92 w 256"/>
                <a:gd name="T9" fmla="*/ 236 h 256"/>
                <a:gd name="T10" fmla="*/ 236 w 256"/>
                <a:gd name="T11" fmla="*/ 92 h 256"/>
                <a:gd name="T12" fmla="*/ 236 w 256"/>
                <a:gd name="T13" fmla="*/ 2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56">
                  <a:moveTo>
                    <a:pt x="236" y="20"/>
                  </a:moveTo>
                  <a:cubicBezTo>
                    <a:pt x="217" y="0"/>
                    <a:pt x="184" y="0"/>
                    <a:pt x="164" y="20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0" y="184"/>
                    <a:pt x="0" y="216"/>
                    <a:pt x="20" y="236"/>
                  </a:cubicBezTo>
                  <a:cubicBezTo>
                    <a:pt x="40" y="256"/>
                    <a:pt x="72" y="256"/>
                    <a:pt x="92" y="236"/>
                  </a:cubicBezTo>
                  <a:cubicBezTo>
                    <a:pt x="236" y="92"/>
                    <a:pt x="236" y="92"/>
                    <a:pt x="236" y="92"/>
                  </a:cubicBezTo>
                  <a:cubicBezTo>
                    <a:pt x="256" y="72"/>
                    <a:pt x="256" y="40"/>
                    <a:pt x="236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2">
              <a:extLst>
                <a:ext uri="{FF2B5EF4-FFF2-40B4-BE49-F238E27FC236}">
                  <a16:creationId xmlns:a16="http://schemas.microsoft.com/office/drawing/2014/main" id="{6A66D43B-0FB7-45C5-BBE5-D1DEEEF4D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68963" y="-13633450"/>
              <a:ext cx="309563" cy="949325"/>
            </a:xfrm>
            <a:custGeom>
              <a:avLst/>
              <a:gdLst>
                <a:gd name="T0" fmla="*/ 51 w 102"/>
                <a:gd name="T1" fmla="*/ 313 h 313"/>
                <a:gd name="T2" fmla="*/ 102 w 102"/>
                <a:gd name="T3" fmla="*/ 262 h 313"/>
                <a:gd name="T4" fmla="*/ 102 w 102"/>
                <a:gd name="T5" fmla="*/ 51 h 313"/>
                <a:gd name="T6" fmla="*/ 51 w 102"/>
                <a:gd name="T7" fmla="*/ 0 h 313"/>
                <a:gd name="T8" fmla="*/ 0 w 102"/>
                <a:gd name="T9" fmla="*/ 51 h 313"/>
                <a:gd name="T10" fmla="*/ 0 w 102"/>
                <a:gd name="T11" fmla="*/ 262 h 313"/>
                <a:gd name="T12" fmla="*/ 51 w 102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13">
                  <a:moveTo>
                    <a:pt x="51" y="313"/>
                  </a:moveTo>
                  <a:cubicBezTo>
                    <a:pt x="79" y="313"/>
                    <a:pt x="102" y="290"/>
                    <a:pt x="102" y="262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90"/>
                    <a:pt x="23" y="313"/>
                    <a:pt x="51" y="3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3">
              <a:extLst>
                <a:ext uri="{FF2B5EF4-FFF2-40B4-BE49-F238E27FC236}">
                  <a16:creationId xmlns:a16="http://schemas.microsoft.com/office/drawing/2014/main" id="{E6EA4CAF-11D1-4B4D-B55B-2BAA5F15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85000" y="-12439650"/>
              <a:ext cx="2862263" cy="3160713"/>
            </a:xfrm>
            <a:custGeom>
              <a:avLst/>
              <a:gdLst>
                <a:gd name="T0" fmla="*/ 771 w 944"/>
                <a:gd name="T1" fmla="*/ 120 h 1042"/>
                <a:gd name="T2" fmla="*/ 375 w 944"/>
                <a:gd name="T3" fmla="*/ 34 h 1042"/>
                <a:gd name="T4" fmla="*/ 40 w 944"/>
                <a:gd name="T5" fmla="*/ 364 h 1042"/>
                <a:gd name="T6" fmla="*/ 163 w 944"/>
                <a:gd name="T7" fmla="*/ 808 h 1042"/>
                <a:gd name="T8" fmla="*/ 230 w 944"/>
                <a:gd name="T9" fmla="*/ 979 h 1042"/>
                <a:gd name="T10" fmla="*/ 230 w 944"/>
                <a:gd name="T11" fmla="*/ 991 h 1042"/>
                <a:gd name="T12" fmla="*/ 281 w 944"/>
                <a:gd name="T13" fmla="*/ 1042 h 1042"/>
                <a:gd name="T14" fmla="*/ 434 w 944"/>
                <a:gd name="T15" fmla="*/ 1042 h 1042"/>
                <a:gd name="T16" fmla="*/ 434 w 944"/>
                <a:gd name="T17" fmla="*/ 728 h 1042"/>
                <a:gd name="T18" fmla="*/ 281 w 944"/>
                <a:gd name="T19" fmla="*/ 531 h 1042"/>
                <a:gd name="T20" fmla="*/ 332 w 944"/>
                <a:gd name="T21" fmla="*/ 480 h 1042"/>
                <a:gd name="T22" fmla="*/ 383 w 944"/>
                <a:gd name="T23" fmla="*/ 531 h 1042"/>
                <a:gd name="T24" fmla="*/ 485 w 944"/>
                <a:gd name="T25" fmla="*/ 633 h 1042"/>
                <a:gd name="T26" fmla="*/ 587 w 944"/>
                <a:gd name="T27" fmla="*/ 531 h 1042"/>
                <a:gd name="T28" fmla="*/ 638 w 944"/>
                <a:gd name="T29" fmla="*/ 480 h 1042"/>
                <a:gd name="T30" fmla="*/ 689 w 944"/>
                <a:gd name="T31" fmla="*/ 531 h 1042"/>
                <a:gd name="T32" fmla="*/ 536 w 944"/>
                <a:gd name="T33" fmla="*/ 728 h 1042"/>
                <a:gd name="T34" fmla="*/ 536 w 944"/>
                <a:gd name="T35" fmla="*/ 1042 h 1042"/>
                <a:gd name="T36" fmla="*/ 689 w 944"/>
                <a:gd name="T37" fmla="*/ 1042 h 1042"/>
                <a:gd name="T38" fmla="*/ 740 w 944"/>
                <a:gd name="T39" fmla="*/ 991 h 1042"/>
                <a:gd name="T40" fmla="*/ 740 w 944"/>
                <a:gd name="T41" fmla="*/ 979 h 1042"/>
                <a:gd name="T42" fmla="*/ 811 w 944"/>
                <a:gd name="T43" fmla="*/ 805 h 1042"/>
                <a:gd name="T44" fmla="*/ 944 w 944"/>
                <a:gd name="T45" fmla="*/ 480 h 1042"/>
                <a:gd name="T46" fmla="*/ 771 w 944"/>
                <a:gd name="T47" fmla="*/ 12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4" h="1042">
                  <a:moveTo>
                    <a:pt x="771" y="120"/>
                  </a:moveTo>
                  <a:cubicBezTo>
                    <a:pt x="660" y="32"/>
                    <a:pt x="516" y="0"/>
                    <a:pt x="375" y="34"/>
                  </a:cubicBezTo>
                  <a:cubicBezTo>
                    <a:pt x="211" y="72"/>
                    <a:pt x="80" y="202"/>
                    <a:pt x="40" y="364"/>
                  </a:cubicBezTo>
                  <a:cubicBezTo>
                    <a:pt x="0" y="527"/>
                    <a:pt x="46" y="693"/>
                    <a:pt x="163" y="808"/>
                  </a:cubicBezTo>
                  <a:cubicBezTo>
                    <a:pt x="205" y="850"/>
                    <a:pt x="230" y="912"/>
                    <a:pt x="230" y="979"/>
                  </a:cubicBezTo>
                  <a:cubicBezTo>
                    <a:pt x="230" y="991"/>
                    <a:pt x="230" y="991"/>
                    <a:pt x="230" y="991"/>
                  </a:cubicBezTo>
                  <a:cubicBezTo>
                    <a:pt x="230" y="1019"/>
                    <a:pt x="252" y="1042"/>
                    <a:pt x="281" y="1042"/>
                  </a:cubicBezTo>
                  <a:cubicBezTo>
                    <a:pt x="434" y="1042"/>
                    <a:pt x="434" y="1042"/>
                    <a:pt x="434" y="1042"/>
                  </a:cubicBezTo>
                  <a:cubicBezTo>
                    <a:pt x="434" y="728"/>
                    <a:pt x="434" y="728"/>
                    <a:pt x="434" y="728"/>
                  </a:cubicBezTo>
                  <a:cubicBezTo>
                    <a:pt x="346" y="706"/>
                    <a:pt x="281" y="626"/>
                    <a:pt x="281" y="531"/>
                  </a:cubicBezTo>
                  <a:cubicBezTo>
                    <a:pt x="281" y="503"/>
                    <a:pt x="303" y="480"/>
                    <a:pt x="332" y="480"/>
                  </a:cubicBezTo>
                  <a:cubicBezTo>
                    <a:pt x="360" y="480"/>
                    <a:pt x="383" y="503"/>
                    <a:pt x="383" y="531"/>
                  </a:cubicBezTo>
                  <a:cubicBezTo>
                    <a:pt x="383" y="587"/>
                    <a:pt x="429" y="633"/>
                    <a:pt x="485" y="633"/>
                  </a:cubicBezTo>
                  <a:cubicBezTo>
                    <a:pt x="541" y="633"/>
                    <a:pt x="587" y="587"/>
                    <a:pt x="587" y="531"/>
                  </a:cubicBezTo>
                  <a:cubicBezTo>
                    <a:pt x="587" y="503"/>
                    <a:pt x="609" y="480"/>
                    <a:pt x="638" y="480"/>
                  </a:cubicBezTo>
                  <a:cubicBezTo>
                    <a:pt x="667" y="480"/>
                    <a:pt x="689" y="503"/>
                    <a:pt x="689" y="531"/>
                  </a:cubicBezTo>
                  <a:cubicBezTo>
                    <a:pt x="689" y="626"/>
                    <a:pt x="624" y="706"/>
                    <a:pt x="536" y="728"/>
                  </a:cubicBezTo>
                  <a:cubicBezTo>
                    <a:pt x="536" y="1042"/>
                    <a:pt x="536" y="1042"/>
                    <a:pt x="536" y="1042"/>
                  </a:cubicBezTo>
                  <a:cubicBezTo>
                    <a:pt x="689" y="1042"/>
                    <a:pt x="689" y="1042"/>
                    <a:pt x="689" y="1042"/>
                  </a:cubicBezTo>
                  <a:cubicBezTo>
                    <a:pt x="718" y="1042"/>
                    <a:pt x="740" y="1019"/>
                    <a:pt x="740" y="991"/>
                  </a:cubicBezTo>
                  <a:cubicBezTo>
                    <a:pt x="740" y="979"/>
                    <a:pt x="740" y="979"/>
                    <a:pt x="740" y="979"/>
                  </a:cubicBezTo>
                  <a:cubicBezTo>
                    <a:pt x="740" y="913"/>
                    <a:pt x="766" y="849"/>
                    <a:pt x="811" y="805"/>
                  </a:cubicBezTo>
                  <a:cubicBezTo>
                    <a:pt x="896" y="718"/>
                    <a:pt x="944" y="603"/>
                    <a:pt x="944" y="480"/>
                  </a:cubicBezTo>
                  <a:cubicBezTo>
                    <a:pt x="944" y="339"/>
                    <a:pt x="881" y="208"/>
                    <a:pt x="771" y="1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0E5E2BB6-BB90-4F23-8F8F-5F9C357E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4100" y="-8969375"/>
              <a:ext cx="1238250" cy="617538"/>
            </a:xfrm>
            <a:custGeom>
              <a:avLst/>
              <a:gdLst>
                <a:gd name="T0" fmla="*/ 0 w 408"/>
                <a:gd name="T1" fmla="*/ 51 h 204"/>
                <a:gd name="T2" fmla="*/ 153 w 408"/>
                <a:gd name="T3" fmla="*/ 204 h 204"/>
                <a:gd name="T4" fmla="*/ 255 w 408"/>
                <a:gd name="T5" fmla="*/ 204 h 204"/>
                <a:gd name="T6" fmla="*/ 408 w 408"/>
                <a:gd name="T7" fmla="*/ 51 h 204"/>
                <a:gd name="T8" fmla="*/ 408 w 408"/>
                <a:gd name="T9" fmla="*/ 0 h 204"/>
                <a:gd name="T10" fmla="*/ 0 w 408"/>
                <a:gd name="T11" fmla="*/ 0 h 204"/>
                <a:gd name="T12" fmla="*/ 0 w 408"/>
                <a:gd name="T13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04">
                  <a:moveTo>
                    <a:pt x="0" y="51"/>
                  </a:moveTo>
                  <a:cubicBezTo>
                    <a:pt x="0" y="135"/>
                    <a:pt x="68" y="204"/>
                    <a:pt x="153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339" y="204"/>
                    <a:pt x="408" y="135"/>
                    <a:pt x="408" y="51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6825332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ý </a:t>
            </a:r>
            <a:r>
              <a:rPr lang="en-US" err="1"/>
              <a:t>tưởng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41DDD7-B6BB-4D9D-B9F1-E250CC40D9C9}"/>
              </a:ext>
            </a:extLst>
          </p:cNvPr>
          <p:cNvSpPr txBox="1"/>
          <p:nvPr/>
        </p:nvSpPr>
        <p:spPr>
          <a:xfrm>
            <a:off x="533424" y="839283"/>
            <a:ext cx="8738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ngăn</a:t>
            </a:r>
            <a:r>
              <a:rPr lang="en-US"/>
              <a:t> </a:t>
            </a:r>
            <a:r>
              <a:rPr lang="en-US" err="1"/>
              <a:t>chứa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phẩm</a:t>
            </a:r>
            <a:endParaRPr lang="en-US"/>
          </a:p>
          <a:p>
            <a:pPr marL="342900" indent="-342900">
              <a:buAutoNum type="arabicPeriod"/>
            </a:pP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bán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động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Cho </a:t>
            </a:r>
            <a:r>
              <a:rPr lang="en-US" err="1"/>
              <a:t>thuê</a:t>
            </a:r>
            <a:r>
              <a:rPr lang="en-US"/>
              <a:t> </a:t>
            </a:r>
            <a:r>
              <a:rPr lang="en-US" err="1"/>
              <a:t>tủ</a:t>
            </a:r>
            <a:endParaRPr lang="en-US"/>
          </a:p>
          <a:p>
            <a:pPr marL="342900" indent="-342900">
              <a:buAutoNum type="arabicPeriod"/>
            </a:pP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WiFi</a:t>
            </a:r>
            <a:r>
              <a:rPr lang="en-US"/>
              <a:t> </a:t>
            </a:r>
            <a:r>
              <a:rPr lang="en-US" err="1"/>
              <a:t>miễn</a:t>
            </a:r>
            <a:r>
              <a:rPr lang="en-US"/>
              <a:t> </a:t>
            </a:r>
            <a:r>
              <a:rPr lang="en-US" err="1"/>
              <a:t>phí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trang</a:t>
            </a:r>
            <a:r>
              <a:rPr lang="en-US"/>
              <a:t> Web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: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, Xe </a:t>
            </a:r>
            <a:r>
              <a:rPr lang="en-US" err="1"/>
              <a:t>buýt</a:t>
            </a:r>
            <a:r>
              <a:rPr lang="en-US"/>
              <a:t> ,…</a:t>
            </a:r>
          </a:p>
          <a:p>
            <a:pPr marL="342900" indent="-342900">
              <a:buAutoNum type="arabicPeriod"/>
            </a:pP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nhạc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chú</a:t>
            </a:r>
            <a:r>
              <a:rPr lang="en-US"/>
              <a:t> ý</a:t>
            </a:r>
          </a:p>
          <a:p>
            <a:pPr marL="342900" indent="-342900">
              <a:buAutoNum type="arabicPeriod"/>
            </a:pP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tủ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Titan</a:t>
            </a:r>
          </a:p>
          <a:p>
            <a:pPr marL="342900" indent="-342900">
              <a:buAutoNum type="arabicPeriod"/>
            </a:pP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vân</a:t>
            </a:r>
            <a:r>
              <a:rPr lang="en-US"/>
              <a:t> </a:t>
            </a:r>
            <a:r>
              <a:rPr lang="en-US" err="1"/>
              <a:t>tay</a:t>
            </a:r>
            <a:endParaRPr lang="en-US"/>
          </a:p>
          <a:p>
            <a:pPr marL="342900" indent="-342900">
              <a:buAutoNum type="arabicPeriod"/>
            </a:pPr>
            <a:r>
              <a:rPr lang="en-US" err="1"/>
              <a:t>Lắp</a:t>
            </a:r>
            <a:r>
              <a:rPr lang="en-US"/>
              <a:t> camera </a:t>
            </a:r>
            <a:r>
              <a:rPr lang="en-US" err="1"/>
              <a:t>chống</a:t>
            </a:r>
            <a:r>
              <a:rPr lang="en-US"/>
              <a:t> </a:t>
            </a:r>
            <a:r>
              <a:rPr lang="en-US" err="1"/>
              <a:t>trộm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9645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Câu</a:t>
            </a:r>
            <a:r>
              <a:rPr lang="en-US"/>
              <a:t> </a:t>
            </a:r>
            <a:r>
              <a:rPr lang="en-US" err="1"/>
              <a:t>hỏi</a:t>
            </a:r>
            <a:r>
              <a:rPr lang="en-US"/>
              <a:t> SCAMPER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D51701-4F43-4F69-8922-055D106C0534}"/>
              </a:ext>
            </a:extLst>
          </p:cNvPr>
          <p:cNvSpPr txBox="1"/>
          <p:nvPr/>
        </p:nvSpPr>
        <p:spPr>
          <a:xfrm>
            <a:off x="801278" y="898482"/>
            <a:ext cx="52947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thế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tủ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gỗ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chìa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tủ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Titan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rất</a:t>
            </a:r>
            <a:r>
              <a:rPr lang="en-US"/>
              <a:t> </a:t>
            </a:r>
            <a:r>
              <a:rPr lang="en-US" err="1"/>
              <a:t>bền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an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thi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? </a:t>
            </a:r>
          </a:p>
          <a:p>
            <a:pPr marL="342900" indent="-342900">
              <a:buAutoNum type="arabicPeriod" startAt="2"/>
            </a:pP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hợp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Tận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tủ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bán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doanh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hay </a:t>
            </a:r>
            <a:r>
              <a:rPr lang="en-US" err="1"/>
              <a:t>không</a:t>
            </a:r>
            <a:r>
              <a:rPr lang="en-US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màn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khác</a:t>
            </a:r>
            <a:r>
              <a:rPr lang="en-US"/>
              <a:t> ?</a:t>
            </a:r>
          </a:p>
          <a:p>
            <a:r>
              <a:rPr lang="en-US"/>
              <a:t>3.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nghi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Cho </a:t>
            </a:r>
            <a:r>
              <a:rPr lang="en-US" err="1"/>
              <a:t>thuê</a:t>
            </a:r>
            <a:r>
              <a:rPr lang="en-US"/>
              <a:t> </a:t>
            </a:r>
            <a:r>
              <a:rPr lang="en-US" err="1"/>
              <a:t>tủ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nơi</a:t>
            </a:r>
            <a:r>
              <a:rPr lang="en-US"/>
              <a:t> </a:t>
            </a:r>
            <a:r>
              <a:rPr lang="en-US" err="1"/>
              <a:t>chứa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cá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địa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bãi</a:t>
            </a:r>
            <a:r>
              <a:rPr lang="en-US"/>
              <a:t> </a:t>
            </a:r>
            <a:r>
              <a:rPr lang="en-US" err="1"/>
              <a:t>biển</a:t>
            </a:r>
            <a:r>
              <a:rPr lang="en-US"/>
              <a:t>,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viên</a:t>
            </a:r>
            <a:r>
              <a:rPr lang="en-US"/>
              <a:t>, </a:t>
            </a:r>
            <a:r>
              <a:rPr lang="en-US" err="1"/>
              <a:t>phòng</a:t>
            </a:r>
            <a:r>
              <a:rPr lang="en-US"/>
              <a:t> Gym …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?</a:t>
            </a:r>
          </a:p>
          <a:p>
            <a:r>
              <a:rPr lang="en-US"/>
              <a:t>4. </a:t>
            </a:r>
            <a:r>
              <a:rPr lang="en-US" err="1"/>
              <a:t>Sửa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nhạc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ra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chú</a:t>
            </a:r>
            <a:r>
              <a:rPr lang="en-US"/>
              <a:t> ý hay </a:t>
            </a:r>
            <a:r>
              <a:rPr lang="en-US" err="1"/>
              <a:t>không</a:t>
            </a:r>
            <a:r>
              <a:rPr lang="en-US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Lắp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WiFi</a:t>
            </a:r>
            <a:r>
              <a:rPr lang="en-US"/>
              <a:t> </a:t>
            </a:r>
            <a:r>
              <a:rPr lang="en-US" err="1"/>
              <a:t>miễn</a:t>
            </a:r>
            <a:r>
              <a:rPr lang="en-US"/>
              <a:t> </a:t>
            </a:r>
            <a:r>
              <a:rPr lang="en-US" err="1"/>
              <a:t>phí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ra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chú</a:t>
            </a:r>
            <a:r>
              <a:rPr lang="en-US"/>
              <a:t> ý hay </a:t>
            </a:r>
            <a:r>
              <a:rPr lang="en-US" err="1"/>
              <a:t>không</a:t>
            </a:r>
            <a:r>
              <a:rPr lang="en-US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Trang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ra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nổi</a:t>
            </a:r>
            <a:r>
              <a:rPr lang="en-US"/>
              <a:t> </a:t>
            </a:r>
            <a:r>
              <a:rPr lang="en-US" err="1"/>
              <a:t>bật</a:t>
            </a:r>
            <a:r>
              <a:rPr lang="en-US"/>
              <a:t> ?</a:t>
            </a:r>
          </a:p>
          <a:p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842A0-3D8C-4BE8-BF8A-0C905D661CDF}"/>
              </a:ext>
            </a:extLst>
          </p:cNvPr>
          <p:cNvSpPr txBox="1"/>
          <p:nvPr/>
        </p:nvSpPr>
        <p:spPr>
          <a:xfrm>
            <a:off x="6096000" y="902122"/>
            <a:ext cx="5294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 </a:t>
            </a:r>
            <a:r>
              <a:rPr lang="en-US" err="1"/>
              <a:t>Đưa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khác</a:t>
            </a:r>
            <a:endParaRPr lang="en-US"/>
          </a:p>
          <a:p>
            <a:r>
              <a:rPr lang="en-US"/>
              <a:t>6.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bỏ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TiTan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tủ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bền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an </a:t>
            </a:r>
            <a:r>
              <a:rPr lang="en-US" err="1"/>
              <a:t>toàn</a:t>
            </a:r>
            <a:r>
              <a:rPr lang="en-US"/>
              <a:t> ?</a:t>
            </a:r>
          </a:p>
          <a:p>
            <a:pPr marL="285750" indent="-285750">
              <a:buFontTx/>
              <a:buChar char="-"/>
            </a:pP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vân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an </a:t>
            </a:r>
            <a:r>
              <a:rPr lang="en-US" err="1"/>
              <a:t>toàn</a:t>
            </a:r>
            <a:r>
              <a:rPr lang="en-US"/>
              <a:t> ?</a:t>
            </a:r>
          </a:p>
          <a:p>
            <a:r>
              <a:rPr lang="en-US"/>
              <a:t>7. </a:t>
            </a:r>
            <a:r>
              <a:rPr lang="en-US" err="1"/>
              <a:t>Nghịch</a:t>
            </a:r>
            <a:r>
              <a:rPr lang="en-US"/>
              <a:t> </a:t>
            </a:r>
            <a:r>
              <a:rPr lang="en-US" err="1"/>
              <a:t>đảo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bỏ</a:t>
            </a:r>
            <a:r>
              <a:rPr lang="en-US"/>
              <a:t> </a:t>
            </a:r>
            <a:r>
              <a:rPr lang="en-US" err="1"/>
              <a:t>ngăn</a:t>
            </a:r>
            <a:r>
              <a:rPr lang="en-US"/>
              <a:t> </a:t>
            </a:r>
            <a:r>
              <a:rPr lang="en-US" err="1"/>
              <a:t>chứa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phẩm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5392653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BẢN ĐỒ </a:t>
            </a:r>
            <a:r>
              <a:rPr lang="vi-VN" b="1">
                <a:cs typeface="Arial Narrow"/>
              </a:rPr>
              <a:t>Ư</a:t>
            </a:r>
            <a:r>
              <a:rPr lang="en-US" b="1">
                <a:cs typeface="Arial Narrow"/>
              </a:rPr>
              <a:t>U TIÊN</a:t>
            </a:r>
          </a:p>
          <a:p>
            <a:r>
              <a:rPr lang="vi-VN" sz="1400" err="1">
                <a:latin typeface="Arial Narrow"/>
                <a:cs typeface="Arial Narrow"/>
              </a:rPr>
              <a:t>Sắp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xếp</a:t>
            </a:r>
            <a:r>
              <a:rPr lang="vi-VN" sz="1400">
                <a:latin typeface="Arial Narrow"/>
                <a:cs typeface="Arial Narrow"/>
              </a:rPr>
              <a:t> ý </a:t>
            </a:r>
            <a:r>
              <a:rPr lang="vi-VN" sz="1400" err="1">
                <a:latin typeface="Arial Narrow"/>
                <a:cs typeface="Arial Narrow"/>
              </a:rPr>
              <a:t>tưởng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ưu tiên </a:t>
            </a:r>
            <a:r>
              <a:rPr lang="vi-VN" sz="1400" err="1">
                <a:latin typeface="Arial Narrow"/>
                <a:cs typeface="Arial Narrow"/>
              </a:rPr>
              <a:t>dựa</a:t>
            </a:r>
            <a:r>
              <a:rPr lang="vi-VN" sz="1400">
                <a:latin typeface="Arial Narrow"/>
                <a:cs typeface="Arial Narrow"/>
              </a:rPr>
              <a:t> trên </a:t>
            </a:r>
            <a:r>
              <a:rPr lang="vi-VN" sz="1400" err="1">
                <a:latin typeface="Arial Narrow"/>
                <a:cs typeface="Arial Narrow"/>
              </a:rPr>
              <a:t>lợi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ích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và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dễ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thực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hiện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Tạo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ý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tưởng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89100" y="807244"/>
            <a:ext cx="8746048" cy="5683455"/>
            <a:chOff x="139700" y="807243"/>
            <a:chExt cx="8771468" cy="5948213"/>
          </a:xfrm>
        </p:grpSpPr>
        <p:sp>
          <p:nvSpPr>
            <p:cNvPr id="21" name="Left-Right Arrow 20"/>
            <p:cNvSpPr/>
            <p:nvPr/>
          </p:nvSpPr>
          <p:spPr>
            <a:xfrm rot="5400000">
              <a:off x="1940402" y="3665693"/>
              <a:ext cx="5236559" cy="204627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228601" y="3711746"/>
              <a:ext cx="8636000" cy="199854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34206" y="807243"/>
              <a:ext cx="1627693" cy="32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cs typeface="Arial Narrow"/>
                </a:rPr>
                <a:t>Lợi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nhuận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cao</a:t>
              </a:r>
              <a:endParaRPr lang="en-US" sz="1100" b="1">
                <a:cs typeface="Arial Narrow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97800" y="3221561"/>
              <a:ext cx="1113368" cy="54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err="1">
                  <a:cs typeface="Arial Narrow"/>
                </a:rPr>
                <a:t>Khó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thực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hiện</a:t>
              </a:r>
              <a:endParaRPr lang="en-US" sz="1100" b="1">
                <a:cs typeface="Arial Narrow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87995" y="2298149"/>
              <a:ext cx="1045966" cy="28990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cs typeface="Arial Narrow"/>
                </a:rPr>
                <a:t>Cho </a:t>
              </a:r>
              <a:r>
                <a:rPr lang="en-US" sz="1200" err="1">
                  <a:cs typeface="Arial Narrow"/>
                </a:rPr>
                <a:t>thuê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tủ</a:t>
              </a:r>
              <a:endParaRPr lang="en-US" sz="1050">
                <a:cs typeface="Arial Narrow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34978" y="2338024"/>
              <a:ext cx="1045966" cy="48317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Lắp</a:t>
              </a:r>
              <a:r>
                <a:rPr lang="en-US" sz="1200">
                  <a:cs typeface="Arial Narrow"/>
                </a:rPr>
                <a:t> camera </a:t>
              </a:r>
              <a:r>
                <a:rPr lang="en-US" sz="1200" err="1">
                  <a:cs typeface="Arial Narrow"/>
                </a:rPr>
                <a:t>chống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trộm</a:t>
              </a:r>
              <a:endParaRPr lang="en-US" sz="1050">
                <a:cs typeface="Arial Narrow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17719" y="2189667"/>
              <a:ext cx="1045966" cy="67644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Tích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hợp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máy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bán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hàng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tự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động</a:t>
              </a:r>
              <a:endParaRPr lang="en-US" sz="1050">
                <a:cs typeface="Arial Narrow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32581" y="2012247"/>
              <a:ext cx="1045966" cy="67644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Thêm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ngăn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chứa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đồ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thực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phẩm</a:t>
              </a:r>
              <a:endParaRPr lang="en-US" sz="1050">
                <a:cs typeface="Arial Narrow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3915" y="5094888"/>
              <a:ext cx="1045966" cy="48317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Phát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WiFi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miễn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phí</a:t>
              </a:r>
              <a:endParaRPr lang="en-US" sz="1050">
                <a:cs typeface="Arial Narrow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53452" y="4607485"/>
              <a:ext cx="1045966" cy="28990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Phát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nhạc</a:t>
              </a:r>
              <a:r>
                <a:rPr lang="en-US" sz="1200">
                  <a:cs typeface="Arial Narrow"/>
                </a:rPr>
                <a:t> </a:t>
              </a:r>
              <a:endParaRPr lang="en-US" sz="1050">
                <a:cs typeface="Arial Narrow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77462" y="4299079"/>
              <a:ext cx="1045966" cy="48317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Làm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tủ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bằng</a:t>
              </a:r>
              <a:r>
                <a:rPr lang="en-US" sz="1200">
                  <a:cs typeface="Arial Narrow"/>
                </a:rPr>
                <a:t> Titan</a:t>
              </a:r>
              <a:endParaRPr lang="en-US" sz="1050">
                <a:cs typeface="Arial Narrow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62185" y="5006839"/>
              <a:ext cx="1045966" cy="48317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err="1">
                  <a:cs typeface="Arial Narrow"/>
                </a:rPr>
                <a:t>Thêm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cảm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biến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vân</a:t>
              </a:r>
              <a:r>
                <a:rPr lang="en-US" sz="1200">
                  <a:cs typeface="Arial Narrow"/>
                </a:rPr>
                <a:t> </a:t>
              </a:r>
              <a:r>
                <a:rPr lang="en-US" sz="1200" err="1">
                  <a:cs typeface="Arial Narrow"/>
                </a:rPr>
                <a:t>tay</a:t>
              </a:r>
              <a:endParaRPr lang="en-US" sz="1050">
                <a:cs typeface="Arial Narrow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9700" y="3221561"/>
              <a:ext cx="1113368" cy="54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err="1">
                  <a:cs typeface="Arial Narrow"/>
                </a:rPr>
                <a:t>Dễ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thực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hiện</a:t>
              </a:r>
              <a:endParaRPr lang="en-US" sz="1100" b="1">
                <a:cs typeface="Arial Narrow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34206" y="6433342"/>
              <a:ext cx="1627693" cy="32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cs typeface="Arial Narrow"/>
                </a:rPr>
                <a:t>Lợi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nhuận</a:t>
              </a:r>
              <a:r>
                <a:rPr lang="en-US" sz="1400" b="1">
                  <a:cs typeface="Arial Narrow"/>
                </a:rPr>
                <a:t> </a:t>
              </a:r>
              <a:r>
                <a:rPr lang="en-US" sz="1400" b="1" err="1">
                  <a:cs typeface="Arial Narrow"/>
                </a:rPr>
                <a:t>thấp</a:t>
              </a:r>
              <a:endParaRPr lang="en-US" sz="1100" b="1"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223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0"/>
            <a:ext cx="55930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cs typeface="Arial Narrow"/>
              </a:rPr>
              <a:t>Mẫu</a:t>
            </a:r>
            <a:endParaRPr lang="en-US" b="1">
              <a:cs typeface="Arial Narrow"/>
            </a:endParaRPr>
          </a:p>
          <a:p>
            <a:r>
              <a:rPr lang="vi-VN" sz="1400" err="1">
                <a:latin typeface="Arial Narrow"/>
                <a:cs typeface="Arial Narrow"/>
              </a:rPr>
              <a:t>Sắp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xếp</a:t>
            </a:r>
            <a:r>
              <a:rPr lang="vi-VN" sz="1400">
                <a:latin typeface="Arial Narrow"/>
                <a:cs typeface="Arial Narrow"/>
              </a:rPr>
              <a:t> ý </a:t>
            </a:r>
            <a:r>
              <a:rPr lang="vi-VN" sz="1400" err="1">
                <a:latin typeface="Arial Narrow"/>
                <a:cs typeface="Arial Narrow"/>
              </a:rPr>
              <a:t>tưởng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đánh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giá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chúng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dựa</a:t>
            </a:r>
            <a:r>
              <a:rPr lang="vi-VN" sz="1400">
                <a:latin typeface="Arial Narrow"/>
                <a:cs typeface="Arial Narrow"/>
              </a:rPr>
              <a:t> trên </a:t>
            </a:r>
            <a:r>
              <a:rPr lang="vi-VN" sz="1400" err="1">
                <a:latin typeface="Arial Narrow"/>
                <a:cs typeface="Arial Narrow"/>
              </a:rPr>
              <a:t>một</a:t>
            </a:r>
            <a:r>
              <a:rPr lang="vi-VN" sz="1400">
                <a:latin typeface="Arial Narrow"/>
                <a:cs typeface="Arial Narrow"/>
              </a:rPr>
              <a:t> bộ tiêu </a:t>
            </a:r>
            <a:r>
              <a:rPr lang="vi-VN" sz="1400" err="1">
                <a:latin typeface="Arial Narrow"/>
                <a:cs typeface="Arial Narrow"/>
              </a:rPr>
              <a:t>chí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4492" y="1"/>
            <a:ext cx="286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ở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Lên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ý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tưởng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77856"/>
              </p:ext>
            </p:extLst>
          </p:nvPr>
        </p:nvGraphicFramePr>
        <p:xfrm>
          <a:off x="1778000" y="928076"/>
          <a:ext cx="8636000" cy="5350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4296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Tiêu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chí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đánh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giá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Thêm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ngăn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chứa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thực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phẩm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Tích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hợp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máy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bán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hàng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tự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động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Cho </a:t>
                      </a:r>
                      <a:r>
                        <a:rPr lang="en-US" sz="1400" err="1"/>
                        <a:t>thuê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tủ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còn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trống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Phát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WiFi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miễn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phí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96">
                <a:tc>
                  <a:txBody>
                    <a:bodyPr/>
                    <a:lstStyle/>
                    <a:p>
                      <a:r>
                        <a:rPr lang="en-US" sz="1400" b="1" err="1"/>
                        <a:t>Tác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động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của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khách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hàng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</a:t>
                      </a:r>
                      <a:r>
                        <a:rPr lang="en-US" sz="1400" err="1"/>
                        <a:t>Có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thể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mua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và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nhận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hàng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thực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phẩm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Có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thể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mua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thêm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một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số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hàng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được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bày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sẵn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Dễ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dàng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gửi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đồ</a:t>
                      </a:r>
                      <a:r>
                        <a:rPr lang="en-US" sz="1100"/>
                        <a:t> ở </a:t>
                      </a:r>
                      <a:r>
                        <a:rPr lang="en-US" sz="1100" err="1"/>
                        <a:t>những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nơi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công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cộng</a:t>
                      </a:r>
                      <a:r>
                        <a:rPr lang="en-US" sz="110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Dễ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dàng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tìm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kiếm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những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thông</a:t>
                      </a:r>
                      <a:r>
                        <a:rPr lang="en-US" sz="1100"/>
                        <a:t> tin </a:t>
                      </a:r>
                      <a:r>
                        <a:rPr lang="en-US" sz="1100" err="1"/>
                        <a:t>cần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thiết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96">
                <a:tc>
                  <a:txBody>
                    <a:bodyPr/>
                    <a:lstStyle/>
                    <a:p>
                      <a:r>
                        <a:rPr lang="vi-VN" sz="1400" b="1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Ảnh</a:t>
                      </a:r>
                      <a:r>
                        <a:rPr lang="vi-VN" sz="14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400" b="1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hưởng</a:t>
                      </a:r>
                      <a:r>
                        <a:rPr lang="vi-VN" sz="14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kinh doanh</a:t>
                      </a:r>
                      <a:endParaRPr lang="en-US" sz="14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</a:t>
                      </a:r>
                      <a:r>
                        <a:rPr lang="en-US" sz="1400" err="1"/>
                        <a:t>Thêm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sản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phẩm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kinh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doanh</a:t>
                      </a:r>
                      <a:r>
                        <a:rPr lang="en-US" sz="1400"/>
                        <a:t> </a:t>
                      </a:r>
                    </a:p>
                    <a:p>
                      <a:r>
                        <a:rPr lang="en-US" sz="1400"/>
                        <a:t>- </a:t>
                      </a:r>
                      <a:r>
                        <a:rPr lang="en-US" sz="1400" err="1"/>
                        <a:t>Tăng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doanh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thu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Thêm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sản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phẩm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kinh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doanh</a:t>
                      </a:r>
                      <a:endParaRPr lang="en-US" sz="1100"/>
                    </a:p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Tăng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doanh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thu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err="1"/>
                        <a:t>Tăng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sản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phẩm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kinh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doanh</a:t>
                      </a:r>
                      <a:endParaRPr lang="en-US" sz="110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err="1"/>
                        <a:t>Tăng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doanh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thu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err="1"/>
                        <a:t>Mất</a:t>
                      </a:r>
                      <a:r>
                        <a:rPr lang="en-US" sz="1100"/>
                        <a:t> chi </a:t>
                      </a:r>
                      <a:r>
                        <a:rPr lang="en-US" sz="1100" err="1"/>
                        <a:t>phí</a:t>
                      </a:r>
                      <a:r>
                        <a:rPr lang="en-US" sz="1100"/>
                        <a:t>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err="1"/>
                        <a:t>Tăng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doanh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thu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từ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quảng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cáo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296">
                <a:tc>
                  <a:txBody>
                    <a:bodyPr/>
                    <a:lstStyle/>
                    <a:p>
                      <a:r>
                        <a:rPr lang="en-US" sz="1400" b="1" err="1"/>
                        <a:t>Cải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thiện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tiềm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năng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</a:t>
                      </a:r>
                      <a:r>
                        <a:rPr lang="en-US" sz="1400" err="1"/>
                        <a:t>Tạo</a:t>
                      </a:r>
                      <a:r>
                        <a:rPr lang="en-US" sz="1400"/>
                        <a:t> ra </a:t>
                      </a:r>
                      <a:r>
                        <a:rPr lang="en-US" sz="1400" err="1"/>
                        <a:t>sự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khác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biệt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với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các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sản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phẩm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đang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có</a:t>
                      </a:r>
                      <a:endParaRPr lang="en-US" sz="14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Tạo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sự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khác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biệt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với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những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sản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phẩm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đang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có</a:t>
                      </a:r>
                      <a:endParaRPr lang="en-US" sz="11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Giảm</a:t>
                      </a:r>
                      <a:r>
                        <a:rPr lang="en-US" sz="1100"/>
                        <a:t> ô </a:t>
                      </a:r>
                      <a:r>
                        <a:rPr lang="en-US" sz="1100" err="1"/>
                        <a:t>tủ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còn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trống</a:t>
                      </a:r>
                      <a:endParaRPr lang="en-US" sz="11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Tăng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lượng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khách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tiếp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cận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sản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phẩm</a:t>
                      </a:r>
                      <a:endParaRPr lang="en-US" sz="110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296">
                <a:tc>
                  <a:txBody>
                    <a:bodyPr/>
                    <a:lstStyle/>
                    <a:p>
                      <a:r>
                        <a:rPr lang="en-US" sz="1400" b="1" err="1"/>
                        <a:t>Tính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khả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thi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</a:t>
                      </a:r>
                      <a:r>
                        <a:rPr lang="en-US" sz="1400" err="1"/>
                        <a:t>Có</a:t>
                      </a:r>
                      <a:r>
                        <a:rPr lang="en-US" sz="1400"/>
                        <a:t>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err="1"/>
                        <a:t>Có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Có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err="1"/>
                        <a:t>Có</a:t>
                      </a:r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296">
                <a:tc>
                  <a:txBody>
                    <a:bodyPr/>
                    <a:lstStyle/>
                    <a:p>
                      <a:r>
                        <a:rPr lang="en-US" sz="1400" b="1" err="1"/>
                        <a:t>Sáng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tạo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</a:t>
                      </a:r>
                      <a:r>
                        <a:rPr lang="en-US" sz="1400" err="1"/>
                        <a:t>Có</a:t>
                      </a:r>
                      <a:endParaRPr lang="en-US" sz="14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Có</a:t>
                      </a:r>
                      <a:endParaRPr lang="en-US" sz="11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Không</a:t>
                      </a:r>
                      <a:endParaRPr lang="en-US" sz="11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 </a:t>
                      </a:r>
                      <a:r>
                        <a:rPr lang="en-US" sz="1100" err="1"/>
                        <a:t>Không</a:t>
                      </a:r>
                      <a:endParaRPr lang="en-US" sz="110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296">
                <a:tc>
                  <a:txBody>
                    <a:bodyPr/>
                    <a:lstStyle/>
                    <a:p>
                      <a:r>
                        <a:rPr lang="en-US" sz="1400" b="1" err="1"/>
                        <a:t>Khác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453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0"/>
            <a:ext cx="3962400" cy="2539782"/>
          </a:xfrm>
        </p:spPr>
        <p:txBody>
          <a:bodyPr>
            <a:normAutofit/>
          </a:bodyPr>
          <a:lstStyle/>
          <a:p>
            <a:pPr algn="l"/>
            <a:r>
              <a:rPr lang="en-US"/>
              <a:t>4.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mẫu</a:t>
            </a:r>
            <a:br>
              <a:rPr lang="en-US"/>
            </a:br>
            <a:r>
              <a:rPr lang="en-US"/>
              <a:t>(Prototype)</a:t>
            </a:r>
          </a:p>
        </p:txBody>
      </p:sp>
      <p:sp>
        <p:nvSpPr>
          <p:cNvPr id="20" name="Freeform 42"/>
          <p:cNvSpPr>
            <a:spLocks noEditPoints="1"/>
          </p:cNvSpPr>
          <p:nvPr/>
        </p:nvSpPr>
        <p:spPr bwMode="auto">
          <a:xfrm>
            <a:off x="7475920" y="2172232"/>
            <a:ext cx="1897272" cy="1974510"/>
          </a:xfrm>
          <a:custGeom>
            <a:avLst/>
            <a:gdLst>
              <a:gd name="T0" fmla="*/ 242 w 3342"/>
              <a:gd name="T1" fmla="*/ 3080 h 3580"/>
              <a:gd name="T2" fmla="*/ 204 w 3342"/>
              <a:gd name="T3" fmla="*/ 3203 h 3580"/>
              <a:gd name="T4" fmla="*/ 287 w 3342"/>
              <a:gd name="T5" fmla="*/ 3304 h 3580"/>
              <a:gd name="T6" fmla="*/ 414 w 3342"/>
              <a:gd name="T7" fmla="*/ 3292 h 3580"/>
              <a:gd name="T8" fmla="*/ 474 w 3342"/>
              <a:gd name="T9" fmla="*/ 3176 h 3580"/>
              <a:gd name="T10" fmla="*/ 414 w 3342"/>
              <a:gd name="T11" fmla="*/ 3062 h 3580"/>
              <a:gd name="T12" fmla="*/ 1012 w 3342"/>
              <a:gd name="T13" fmla="*/ 0 h 3580"/>
              <a:gd name="T14" fmla="*/ 1398 w 3342"/>
              <a:gd name="T15" fmla="*/ 667 h 3580"/>
              <a:gd name="T16" fmla="*/ 1224 w 3342"/>
              <a:gd name="T17" fmla="*/ 825 h 3580"/>
              <a:gd name="T18" fmla="*/ 1076 w 3342"/>
              <a:gd name="T19" fmla="*/ 911 h 3580"/>
              <a:gd name="T20" fmla="*/ 1582 w 3342"/>
              <a:gd name="T21" fmla="*/ 1520 h 3580"/>
              <a:gd name="T22" fmla="*/ 1870 w 3342"/>
              <a:gd name="T23" fmla="*/ 1022 h 3580"/>
              <a:gd name="T24" fmla="*/ 1895 w 3342"/>
              <a:gd name="T25" fmla="*/ 717 h 3580"/>
              <a:gd name="T26" fmla="*/ 2043 w 3342"/>
              <a:gd name="T27" fmla="*/ 442 h 3580"/>
              <a:gd name="T28" fmla="*/ 2302 w 3342"/>
              <a:gd name="T29" fmla="*/ 242 h 3580"/>
              <a:gd name="T30" fmla="*/ 2621 w 3342"/>
              <a:gd name="T31" fmla="*/ 171 h 3580"/>
              <a:gd name="T32" fmla="*/ 2743 w 3342"/>
              <a:gd name="T33" fmla="*/ 217 h 3580"/>
              <a:gd name="T34" fmla="*/ 2361 w 3342"/>
              <a:gd name="T35" fmla="*/ 655 h 3580"/>
              <a:gd name="T36" fmla="*/ 3239 w 3342"/>
              <a:gd name="T37" fmla="*/ 748 h 3580"/>
              <a:gd name="T38" fmla="*/ 3314 w 3342"/>
              <a:gd name="T39" fmla="*/ 788 h 3580"/>
              <a:gd name="T40" fmla="*/ 3295 w 3342"/>
              <a:gd name="T41" fmla="*/ 1070 h 3580"/>
              <a:gd name="T42" fmla="*/ 3145 w 3342"/>
              <a:gd name="T43" fmla="*/ 1361 h 3580"/>
              <a:gd name="T44" fmla="*/ 2892 w 3342"/>
              <a:gd name="T45" fmla="*/ 1558 h 3580"/>
              <a:gd name="T46" fmla="*/ 2596 w 3342"/>
              <a:gd name="T47" fmla="*/ 1632 h 3580"/>
              <a:gd name="T48" fmla="*/ 2294 w 3342"/>
              <a:gd name="T49" fmla="*/ 1584 h 3580"/>
              <a:gd name="T50" fmla="*/ 3245 w 3342"/>
              <a:gd name="T51" fmla="*/ 3015 h 3580"/>
              <a:gd name="T52" fmla="*/ 3339 w 3342"/>
              <a:gd name="T53" fmla="*/ 3206 h 3580"/>
              <a:gd name="T54" fmla="*/ 3299 w 3342"/>
              <a:gd name="T55" fmla="*/ 3412 h 3580"/>
              <a:gd name="T56" fmla="*/ 3136 w 3342"/>
              <a:gd name="T57" fmla="*/ 3555 h 3580"/>
              <a:gd name="T58" fmla="*/ 2929 w 3342"/>
              <a:gd name="T59" fmla="*/ 3568 h 3580"/>
              <a:gd name="T60" fmla="*/ 1630 w 3342"/>
              <a:gd name="T61" fmla="*/ 2329 h 3580"/>
              <a:gd name="T62" fmla="*/ 585 w 3342"/>
              <a:gd name="T63" fmla="*/ 3394 h 3580"/>
              <a:gd name="T64" fmla="*/ 400 w 3342"/>
              <a:gd name="T65" fmla="*/ 3509 h 3580"/>
              <a:gd name="T66" fmla="*/ 204 w 3342"/>
              <a:gd name="T67" fmla="*/ 3503 h 3580"/>
              <a:gd name="T68" fmla="*/ 42 w 3342"/>
              <a:gd name="T69" fmla="*/ 3359 h 3580"/>
              <a:gd name="T70" fmla="*/ 0 w 3342"/>
              <a:gd name="T71" fmla="*/ 3200 h 3580"/>
              <a:gd name="T72" fmla="*/ 63 w 3342"/>
              <a:gd name="T73" fmla="*/ 2999 h 3580"/>
              <a:gd name="T74" fmla="*/ 739 w 3342"/>
              <a:gd name="T75" fmla="*/ 1260 h 3580"/>
              <a:gd name="T76" fmla="*/ 684 w 3342"/>
              <a:gd name="T77" fmla="*/ 1230 h 3580"/>
              <a:gd name="T78" fmla="*/ 627 w 3342"/>
              <a:gd name="T79" fmla="*/ 1254 h 3580"/>
              <a:gd name="T80" fmla="*/ 514 w 3342"/>
              <a:gd name="T81" fmla="*/ 1321 h 3580"/>
              <a:gd name="T82" fmla="*/ 426 w 3342"/>
              <a:gd name="T83" fmla="*/ 1395 h 3580"/>
              <a:gd name="T84" fmla="*/ 384 w 3342"/>
              <a:gd name="T85" fmla="*/ 1440 h 3580"/>
              <a:gd name="T86" fmla="*/ 335 w 3342"/>
              <a:gd name="T87" fmla="*/ 1506 h 3580"/>
              <a:gd name="T88" fmla="*/ 281 w 3342"/>
              <a:gd name="T89" fmla="*/ 1615 h 3580"/>
              <a:gd name="T90" fmla="*/ 257 w 3342"/>
              <a:gd name="T91" fmla="*/ 1691 h 3580"/>
              <a:gd name="T92" fmla="*/ 228 w 3342"/>
              <a:gd name="T93" fmla="*/ 1841 h 3580"/>
              <a:gd name="T94" fmla="*/ 174 w 3342"/>
              <a:gd name="T95" fmla="*/ 1882 h 3580"/>
              <a:gd name="T96" fmla="*/ 109 w 3342"/>
              <a:gd name="T97" fmla="*/ 1837 h 3580"/>
              <a:gd name="T98" fmla="*/ 62 w 3342"/>
              <a:gd name="T99" fmla="*/ 1629 h 3580"/>
              <a:gd name="T100" fmla="*/ 58 w 3342"/>
              <a:gd name="T101" fmla="*/ 1553 h 3580"/>
              <a:gd name="T102" fmla="*/ 66 w 3342"/>
              <a:gd name="T103" fmla="*/ 1411 h 3580"/>
              <a:gd name="T104" fmla="*/ 101 w 3342"/>
              <a:gd name="T105" fmla="*/ 1255 h 3580"/>
              <a:gd name="T106" fmla="*/ 161 w 3342"/>
              <a:gd name="T107" fmla="*/ 1105 h 3580"/>
              <a:gd name="T108" fmla="*/ 229 w 3342"/>
              <a:gd name="T109" fmla="*/ 983 h 3580"/>
              <a:gd name="T110" fmla="*/ 280 w 3342"/>
              <a:gd name="T111" fmla="*/ 911 h 3580"/>
              <a:gd name="T112" fmla="*/ 352 w 3342"/>
              <a:gd name="T113" fmla="*/ 776 h 3580"/>
              <a:gd name="T114" fmla="*/ 520 w 3342"/>
              <a:gd name="T115" fmla="*/ 579 h 3580"/>
              <a:gd name="T116" fmla="*/ 630 w 3342"/>
              <a:gd name="T117" fmla="*/ 454 h 3580"/>
              <a:gd name="T118" fmla="*/ 739 w 3342"/>
              <a:gd name="T119" fmla="*/ 281 h 3580"/>
              <a:gd name="T120" fmla="*/ 959 w 3342"/>
              <a:gd name="T121" fmla="*/ 53 h 3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42" h="3580">
                <a:moveTo>
                  <a:pt x="339" y="3040"/>
                </a:moveTo>
                <a:lnTo>
                  <a:pt x="312" y="3043"/>
                </a:lnTo>
                <a:lnTo>
                  <a:pt x="287" y="3050"/>
                </a:lnTo>
                <a:lnTo>
                  <a:pt x="264" y="3062"/>
                </a:lnTo>
                <a:lnTo>
                  <a:pt x="242" y="3080"/>
                </a:lnTo>
                <a:lnTo>
                  <a:pt x="224" y="3101"/>
                </a:lnTo>
                <a:lnTo>
                  <a:pt x="212" y="3126"/>
                </a:lnTo>
                <a:lnTo>
                  <a:pt x="204" y="3151"/>
                </a:lnTo>
                <a:lnTo>
                  <a:pt x="202" y="3176"/>
                </a:lnTo>
                <a:lnTo>
                  <a:pt x="204" y="3203"/>
                </a:lnTo>
                <a:lnTo>
                  <a:pt x="212" y="3229"/>
                </a:lnTo>
                <a:lnTo>
                  <a:pt x="224" y="3252"/>
                </a:lnTo>
                <a:lnTo>
                  <a:pt x="242" y="3274"/>
                </a:lnTo>
                <a:lnTo>
                  <a:pt x="264" y="3292"/>
                </a:lnTo>
                <a:lnTo>
                  <a:pt x="287" y="3304"/>
                </a:lnTo>
                <a:lnTo>
                  <a:pt x="312" y="3312"/>
                </a:lnTo>
                <a:lnTo>
                  <a:pt x="339" y="3314"/>
                </a:lnTo>
                <a:lnTo>
                  <a:pt x="364" y="3312"/>
                </a:lnTo>
                <a:lnTo>
                  <a:pt x="389" y="3304"/>
                </a:lnTo>
                <a:lnTo>
                  <a:pt x="414" y="3292"/>
                </a:lnTo>
                <a:lnTo>
                  <a:pt x="435" y="3274"/>
                </a:lnTo>
                <a:lnTo>
                  <a:pt x="452" y="3252"/>
                </a:lnTo>
                <a:lnTo>
                  <a:pt x="464" y="3229"/>
                </a:lnTo>
                <a:lnTo>
                  <a:pt x="472" y="3203"/>
                </a:lnTo>
                <a:lnTo>
                  <a:pt x="474" y="3176"/>
                </a:lnTo>
                <a:lnTo>
                  <a:pt x="472" y="3151"/>
                </a:lnTo>
                <a:lnTo>
                  <a:pt x="464" y="3126"/>
                </a:lnTo>
                <a:lnTo>
                  <a:pt x="452" y="3101"/>
                </a:lnTo>
                <a:lnTo>
                  <a:pt x="435" y="3080"/>
                </a:lnTo>
                <a:lnTo>
                  <a:pt x="414" y="3062"/>
                </a:lnTo>
                <a:lnTo>
                  <a:pt x="389" y="3050"/>
                </a:lnTo>
                <a:lnTo>
                  <a:pt x="364" y="3043"/>
                </a:lnTo>
                <a:lnTo>
                  <a:pt x="339" y="3040"/>
                </a:lnTo>
                <a:close/>
                <a:moveTo>
                  <a:pt x="1012" y="0"/>
                </a:moveTo>
                <a:lnTo>
                  <a:pt x="1012" y="0"/>
                </a:lnTo>
                <a:lnTo>
                  <a:pt x="1537" y="528"/>
                </a:lnTo>
                <a:lnTo>
                  <a:pt x="1502" y="562"/>
                </a:lnTo>
                <a:lnTo>
                  <a:pt x="1468" y="598"/>
                </a:lnTo>
                <a:lnTo>
                  <a:pt x="1433" y="633"/>
                </a:lnTo>
                <a:lnTo>
                  <a:pt x="1398" y="667"/>
                </a:lnTo>
                <a:lnTo>
                  <a:pt x="1362" y="702"/>
                </a:lnTo>
                <a:lnTo>
                  <a:pt x="1327" y="735"/>
                </a:lnTo>
                <a:lnTo>
                  <a:pt x="1293" y="767"/>
                </a:lnTo>
                <a:lnTo>
                  <a:pt x="1259" y="797"/>
                </a:lnTo>
                <a:lnTo>
                  <a:pt x="1224" y="825"/>
                </a:lnTo>
                <a:lnTo>
                  <a:pt x="1192" y="849"/>
                </a:lnTo>
                <a:lnTo>
                  <a:pt x="1162" y="870"/>
                </a:lnTo>
                <a:lnTo>
                  <a:pt x="1131" y="888"/>
                </a:lnTo>
                <a:lnTo>
                  <a:pt x="1103" y="902"/>
                </a:lnTo>
                <a:lnTo>
                  <a:pt x="1076" y="911"/>
                </a:lnTo>
                <a:lnTo>
                  <a:pt x="1051" y="914"/>
                </a:lnTo>
                <a:lnTo>
                  <a:pt x="1028" y="913"/>
                </a:lnTo>
                <a:lnTo>
                  <a:pt x="1009" y="949"/>
                </a:lnTo>
                <a:lnTo>
                  <a:pt x="1031" y="967"/>
                </a:lnTo>
                <a:lnTo>
                  <a:pt x="1582" y="1520"/>
                </a:lnTo>
                <a:lnTo>
                  <a:pt x="1881" y="1231"/>
                </a:lnTo>
                <a:lnTo>
                  <a:pt x="1914" y="1201"/>
                </a:lnTo>
                <a:lnTo>
                  <a:pt x="1894" y="1142"/>
                </a:lnTo>
                <a:lnTo>
                  <a:pt x="1880" y="1082"/>
                </a:lnTo>
                <a:lnTo>
                  <a:pt x="1870" y="1022"/>
                </a:lnTo>
                <a:lnTo>
                  <a:pt x="1865" y="960"/>
                </a:lnTo>
                <a:lnTo>
                  <a:pt x="1865" y="899"/>
                </a:lnTo>
                <a:lnTo>
                  <a:pt x="1871" y="838"/>
                </a:lnTo>
                <a:lnTo>
                  <a:pt x="1881" y="777"/>
                </a:lnTo>
                <a:lnTo>
                  <a:pt x="1895" y="717"/>
                </a:lnTo>
                <a:lnTo>
                  <a:pt x="1915" y="659"/>
                </a:lnTo>
                <a:lnTo>
                  <a:pt x="1939" y="601"/>
                </a:lnTo>
                <a:lnTo>
                  <a:pt x="1969" y="546"/>
                </a:lnTo>
                <a:lnTo>
                  <a:pt x="2003" y="492"/>
                </a:lnTo>
                <a:lnTo>
                  <a:pt x="2043" y="442"/>
                </a:lnTo>
                <a:lnTo>
                  <a:pt x="2086" y="394"/>
                </a:lnTo>
                <a:lnTo>
                  <a:pt x="2136" y="349"/>
                </a:lnTo>
                <a:lnTo>
                  <a:pt x="2189" y="308"/>
                </a:lnTo>
                <a:lnTo>
                  <a:pt x="2244" y="272"/>
                </a:lnTo>
                <a:lnTo>
                  <a:pt x="2302" y="242"/>
                </a:lnTo>
                <a:lnTo>
                  <a:pt x="2363" y="217"/>
                </a:lnTo>
                <a:lnTo>
                  <a:pt x="2425" y="197"/>
                </a:lnTo>
                <a:lnTo>
                  <a:pt x="2489" y="182"/>
                </a:lnTo>
                <a:lnTo>
                  <a:pt x="2555" y="174"/>
                </a:lnTo>
                <a:lnTo>
                  <a:pt x="2621" y="171"/>
                </a:lnTo>
                <a:lnTo>
                  <a:pt x="2687" y="174"/>
                </a:lnTo>
                <a:lnTo>
                  <a:pt x="2706" y="178"/>
                </a:lnTo>
                <a:lnTo>
                  <a:pt x="2721" y="187"/>
                </a:lnTo>
                <a:lnTo>
                  <a:pt x="2735" y="200"/>
                </a:lnTo>
                <a:lnTo>
                  <a:pt x="2743" y="217"/>
                </a:lnTo>
                <a:lnTo>
                  <a:pt x="2748" y="236"/>
                </a:lnTo>
                <a:lnTo>
                  <a:pt x="2746" y="253"/>
                </a:lnTo>
                <a:lnTo>
                  <a:pt x="2739" y="271"/>
                </a:lnTo>
                <a:lnTo>
                  <a:pt x="2728" y="285"/>
                </a:lnTo>
                <a:lnTo>
                  <a:pt x="2361" y="655"/>
                </a:lnTo>
                <a:lnTo>
                  <a:pt x="2465" y="1042"/>
                </a:lnTo>
                <a:lnTo>
                  <a:pt x="2838" y="1136"/>
                </a:lnTo>
                <a:lnTo>
                  <a:pt x="3207" y="766"/>
                </a:lnTo>
                <a:lnTo>
                  <a:pt x="3222" y="755"/>
                </a:lnTo>
                <a:lnTo>
                  <a:pt x="3239" y="748"/>
                </a:lnTo>
                <a:lnTo>
                  <a:pt x="3257" y="747"/>
                </a:lnTo>
                <a:lnTo>
                  <a:pt x="3276" y="750"/>
                </a:lnTo>
                <a:lnTo>
                  <a:pt x="3292" y="759"/>
                </a:lnTo>
                <a:lnTo>
                  <a:pt x="3305" y="773"/>
                </a:lnTo>
                <a:lnTo>
                  <a:pt x="3314" y="788"/>
                </a:lnTo>
                <a:lnTo>
                  <a:pt x="3318" y="807"/>
                </a:lnTo>
                <a:lnTo>
                  <a:pt x="3321" y="874"/>
                </a:lnTo>
                <a:lnTo>
                  <a:pt x="3318" y="941"/>
                </a:lnTo>
                <a:lnTo>
                  <a:pt x="3309" y="1006"/>
                </a:lnTo>
                <a:lnTo>
                  <a:pt x="3295" y="1070"/>
                </a:lnTo>
                <a:lnTo>
                  <a:pt x="3275" y="1134"/>
                </a:lnTo>
                <a:lnTo>
                  <a:pt x="3251" y="1194"/>
                </a:lnTo>
                <a:lnTo>
                  <a:pt x="3220" y="1252"/>
                </a:lnTo>
                <a:lnTo>
                  <a:pt x="3185" y="1309"/>
                </a:lnTo>
                <a:lnTo>
                  <a:pt x="3145" y="1361"/>
                </a:lnTo>
                <a:lnTo>
                  <a:pt x="3100" y="1410"/>
                </a:lnTo>
                <a:lnTo>
                  <a:pt x="3051" y="1455"/>
                </a:lnTo>
                <a:lnTo>
                  <a:pt x="3000" y="1495"/>
                </a:lnTo>
                <a:lnTo>
                  <a:pt x="2947" y="1529"/>
                </a:lnTo>
                <a:lnTo>
                  <a:pt x="2892" y="1558"/>
                </a:lnTo>
                <a:lnTo>
                  <a:pt x="2835" y="1583"/>
                </a:lnTo>
                <a:lnTo>
                  <a:pt x="2776" y="1602"/>
                </a:lnTo>
                <a:lnTo>
                  <a:pt x="2717" y="1617"/>
                </a:lnTo>
                <a:lnTo>
                  <a:pt x="2656" y="1627"/>
                </a:lnTo>
                <a:lnTo>
                  <a:pt x="2596" y="1632"/>
                </a:lnTo>
                <a:lnTo>
                  <a:pt x="2535" y="1632"/>
                </a:lnTo>
                <a:lnTo>
                  <a:pt x="2473" y="1627"/>
                </a:lnTo>
                <a:lnTo>
                  <a:pt x="2414" y="1617"/>
                </a:lnTo>
                <a:lnTo>
                  <a:pt x="2354" y="1603"/>
                </a:lnTo>
                <a:lnTo>
                  <a:pt x="2294" y="1584"/>
                </a:lnTo>
                <a:lnTo>
                  <a:pt x="2266" y="1616"/>
                </a:lnTo>
                <a:lnTo>
                  <a:pt x="2062" y="1831"/>
                </a:lnTo>
                <a:lnTo>
                  <a:pt x="2079" y="1846"/>
                </a:lnTo>
                <a:lnTo>
                  <a:pt x="2096" y="1861"/>
                </a:lnTo>
                <a:lnTo>
                  <a:pt x="3245" y="3015"/>
                </a:lnTo>
                <a:lnTo>
                  <a:pt x="3275" y="3049"/>
                </a:lnTo>
                <a:lnTo>
                  <a:pt x="3299" y="3086"/>
                </a:lnTo>
                <a:lnTo>
                  <a:pt x="3318" y="3124"/>
                </a:lnTo>
                <a:lnTo>
                  <a:pt x="3331" y="3164"/>
                </a:lnTo>
                <a:lnTo>
                  <a:pt x="3339" y="3206"/>
                </a:lnTo>
                <a:lnTo>
                  <a:pt x="3342" y="3248"/>
                </a:lnTo>
                <a:lnTo>
                  <a:pt x="3339" y="3291"/>
                </a:lnTo>
                <a:lnTo>
                  <a:pt x="3331" y="3333"/>
                </a:lnTo>
                <a:lnTo>
                  <a:pt x="3318" y="3374"/>
                </a:lnTo>
                <a:lnTo>
                  <a:pt x="3299" y="3412"/>
                </a:lnTo>
                <a:lnTo>
                  <a:pt x="3275" y="3449"/>
                </a:lnTo>
                <a:lnTo>
                  <a:pt x="3245" y="3483"/>
                </a:lnTo>
                <a:lnTo>
                  <a:pt x="3212" y="3512"/>
                </a:lnTo>
                <a:lnTo>
                  <a:pt x="3175" y="3536"/>
                </a:lnTo>
                <a:lnTo>
                  <a:pt x="3136" y="3555"/>
                </a:lnTo>
                <a:lnTo>
                  <a:pt x="3096" y="3570"/>
                </a:lnTo>
                <a:lnTo>
                  <a:pt x="3054" y="3577"/>
                </a:lnTo>
                <a:lnTo>
                  <a:pt x="3013" y="3580"/>
                </a:lnTo>
                <a:lnTo>
                  <a:pt x="2970" y="3577"/>
                </a:lnTo>
                <a:lnTo>
                  <a:pt x="2929" y="3568"/>
                </a:lnTo>
                <a:lnTo>
                  <a:pt x="2888" y="3555"/>
                </a:lnTo>
                <a:lnTo>
                  <a:pt x="2849" y="3536"/>
                </a:lnTo>
                <a:lnTo>
                  <a:pt x="2813" y="3512"/>
                </a:lnTo>
                <a:lnTo>
                  <a:pt x="2779" y="3483"/>
                </a:lnTo>
                <a:lnTo>
                  <a:pt x="1630" y="2329"/>
                </a:lnTo>
                <a:lnTo>
                  <a:pt x="1620" y="2319"/>
                </a:lnTo>
                <a:lnTo>
                  <a:pt x="1612" y="2308"/>
                </a:lnTo>
                <a:lnTo>
                  <a:pt x="587" y="3391"/>
                </a:lnTo>
                <a:lnTo>
                  <a:pt x="586" y="3392"/>
                </a:lnTo>
                <a:lnTo>
                  <a:pt x="585" y="3394"/>
                </a:lnTo>
                <a:lnTo>
                  <a:pt x="550" y="3425"/>
                </a:lnTo>
                <a:lnTo>
                  <a:pt x="514" y="3452"/>
                </a:lnTo>
                <a:lnTo>
                  <a:pt x="478" y="3475"/>
                </a:lnTo>
                <a:lnTo>
                  <a:pt x="439" y="3494"/>
                </a:lnTo>
                <a:lnTo>
                  <a:pt x="400" y="3509"/>
                </a:lnTo>
                <a:lnTo>
                  <a:pt x="361" y="3518"/>
                </a:lnTo>
                <a:lnTo>
                  <a:pt x="321" y="3522"/>
                </a:lnTo>
                <a:lnTo>
                  <a:pt x="281" y="3521"/>
                </a:lnTo>
                <a:lnTo>
                  <a:pt x="243" y="3515"/>
                </a:lnTo>
                <a:lnTo>
                  <a:pt x="204" y="3503"/>
                </a:lnTo>
                <a:lnTo>
                  <a:pt x="168" y="3484"/>
                </a:lnTo>
                <a:lnTo>
                  <a:pt x="131" y="3461"/>
                </a:lnTo>
                <a:lnTo>
                  <a:pt x="97" y="3430"/>
                </a:lnTo>
                <a:lnTo>
                  <a:pt x="67" y="3396"/>
                </a:lnTo>
                <a:lnTo>
                  <a:pt x="42" y="3359"/>
                </a:lnTo>
                <a:lnTo>
                  <a:pt x="23" y="3320"/>
                </a:lnTo>
                <a:lnTo>
                  <a:pt x="10" y="3282"/>
                </a:lnTo>
                <a:lnTo>
                  <a:pt x="2" y="3241"/>
                </a:lnTo>
                <a:lnTo>
                  <a:pt x="0" y="3200"/>
                </a:lnTo>
                <a:lnTo>
                  <a:pt x="0" y="3200"/>
                </a:lnTo>
                <a:lnTo>
                  <a:pt x="2" y="3159"/>
                </a:lnTo>
                <a:lnTo>
                  <a:pt x="10" y="3118"/>
                </a:lnTo>
                <a:lnTo>
                  <a:pt x="23" y="3077"/>
                </a:lnTo>
                <a:lnTo>
                  <a:pt x="41" y="3037"/>
                </a:lnTo>
                <a:lnTo>
                  <a:pt x="63" y="2999"/>
                </a:lnTo>
                <a:lnTo>
                  <a:pt x="89" y="2963"/>
                </a:lnTo>
                <a:lnTo>
                  <a:pt x="121" y="2927"/>
                </a:lnTo>
                <a:lnTo>
                  <a:pt x="122" y="2926"/>
                </a:lnTo>
                <a:lnTo>
                  <a:pt x="1284" y="1807"/>
                </a:lnTo>
                <a:lnTo>
                  <a:pt x="739" y="1260"/>
                </a:lnTo>
                <a:lnTo>
                  <a:pt x="724" y="1242"/>
                </a:lnTo>
                <a:lnTo>
                  <a:pt x="710" y="1222"/>
                </a:lnTo>
                <a:lnTo>
                  <a:pt x="703" y="1224"/>
                </a:lnTo>
                <a:lnTo>
                  <a:pt x="693" y="1227"/>
                </a:lnTo>
                <a:lnTo>
                  <a:pt x="684" y="1230"/>
                </a:lnTo>
                <a:lnTo>
                  <a:pt x="677" y="1233"/>
                </a:lnTo>
                <a:lnTo>
                  <a:pt x="671" y="1235"/>
                </a:lnTo>
                <a:lnTo>
                  <a:pt x="663" y="1239"/>
                </a:lnTo>
                <a:lnTo>
                  <a:pt x="655" y="1242"/>
                </a:lnTo>
                <a:lnTo>
                  <a:pt x="627" y="1254"/>
                </a:lnTo>
                <a:lnTo>
                  <a:pt x="599" y="1269"/>
                </a:lnTo>
                <a:lnTo>
                  <a:pt x="570" y="1284"/>
                </a:lnTo>
                <a:lnTo>
                  <a:pt x="553" y="1295"/>
                </a:lnTo>
                <a:lnTo>
                  <a:pt x="534" y="1306"/>
                </a:lnTo>
                <a:lnTo>
                  <a:pt x="514" y="1321"/>
                </a:lnTo>
                <a:lnTo>
                  <a:pt x="496" y="1334"/>
                </a:lnTo>
                <a:lnTo>
                  <a:pt x="475" y="1349"/>
                </a:lnTo>
                <a:lnTo>
                  <a:pt x="458" y="1365"/>
                </a:lnTo>
                <a:lnTo>
                  <a:pt x="449" y="1373"/>
                </a:lnTo>
                <a:lnTo>
                  <a:pt x="426" y="1395"/>
                </a:lnTo>
                <a:lnTo>
                  <a:pt x="404" y="1418"/>
                </a:lnTo>
                <a:lnTo>
                  <a:pt x="399" y="1424"/>
                </a:lnTo>
                <a:lnTo>
                  <a:pt x="395" y="1428"/>
                </a:lnTo>
                <a:lnTo>
                  <a:pt x="392" y="1431"/>
                </a:lnTo>
                <a:lnTo>
                  <a:pt x="384" y="1440"/>
                </a:lnTo>
                <a:lnTo>
                  <a:pt x="376" y="1449"/>
                </a:lnTo>
                <a:lnTo>
                  <a:pt x="352" y="1482"/>
                </a:lnTo>
                <a:lnTo>
                  <a:pt x="352" y="1483"/>
                </a:lnTo>
                <a:lnTo>
                  <a:pt x="351" y="1485"/>
                </a:lnTo>
                <a:lnTo>
                  <a:pt x="335" y="1506"/>
                </a:lnTo>
                <a:lnTo>
                  <a:pt x="322" y="1530"/>
                </a:lnTo>
                <a:lnTo>
                  <a:pt x="311" y="1549"/>
                </a:lnTo>
                <a:lnTo>
                  <a:pt x="300" y="1570"/>
                </a:lnTo>
                <a:lnTo>
                  <a:pt x="290" y="1592"/>
                </a:lnTo>
                <a:lnTo>
                  <a:pt x="281" y="1615"/>
                </a:lnTo>
                <a:lnTo>
                  <a:pt x="276" y="1629"/>
                </a:lnTo>
                <a:lnTo>
                  <a:pt x="272" y="1636"/>
                </a:lnTo>
                <a:lnTo>
                  <a:pt x="269" y="1643"/>
                </a:lnTo>
                <a:lnTo>
                  <a:pt x="260" y="1678"/>
                </a:lnTo>
                <a:lnTo>
                  <a:pt x="257" y="1691"/>
                </a:lnTo>
                <a:lnTo>
                  <a:pt x="254" y="1703"/>
                </a:lnTo>
                <a:lnTo>
                  <a:pt x="248" y="1719"/>
                </a:lnTo>
                <a:lnTo>
                  <a:pt x="246" y="1733"/>
                </a:lnTo>
                <a:lnTo>
                  <a:pt x="232" y="1828"/>
                </a:lnTo>
                <a:lnTo>
                  <a:pt x="228" y="1841"/>
                </a:lnTo>
                <a:lnTo>
                  <a:pt x="222" y="1853"/>
                </a:lnTo>
                <a:lnTo>
                  <a:pt x="214" y="1863"/>
                </a:lnTo>
                <a:lnTo>
                  <a:pt x="203" y="1872"/>
                </a:lnTo>
                <a:lnTo>
                  <a:pt x="189" y="1879"/>
                </a:lnTo>
                <a:lnTo>
                  <a:pt x="174" y="1882"/>
                </a:lnTo>
                <a:lnTo>
                  <a:pt x="157" y="1881"/>
                </a:lnTo>
                <a:lnTo>
                  <a:pt x="141" y="1874"/>
                </a:lnTo>
                <a:lnTo>
                  <a:pt x="127" y="1865"/>
                </a:lnTo>
                <a:lnTo>
                  <a:pt x="117" y="1852"/>
                </a:lnTo>
                <a:lnTo>
                  <a:pt x="109" y="1837"/>
                </a:lnTo>
                <a:lnTo>
                  <a:pt x="83" y="1743"/>
                </a:lnTo>
                <a:lnTo>
                  <a:pt x="76" y="1718"/>
                </a:lnTo>
                <a:lnTo>
                  <a:pt x="73" y="1693"/>
                </a:lnTo>
                <a:lnTo>
                  <a:pt x="68" y="1669"/>
                </a:lnTo>
                <a:lnTo>
                  <a:pt x="62" y="1629"/>
                </a:lnTo>
                <a:lnTo>
                  <a:pt x="61" y="1610"/>
                </a:lnTo>
                <a:lnTo>
                  <a:pt x="60" y="1592"/>
                </a:lnTo>
                <a:lnTo>
                  <a:pt x="60" y="1580"/>
                </a:lnTo>
                <a:lnTo>
                  <a:pt x="58" y="1565"/>
                </a:lnTo>
                <a:lnTo>
                  <a:pt x="58" y="1553"/>
                </a:lnTo>
                <a:lnTo>
                  <a:pt x="57" y="1528"/>
                </a:lnTo>
                <a:lnTo>
                  <a:pt x="57" y="1501"/>
                </a:lnTo>
                <a:lnTo>
                  <a:pt x="60" y="1473"/>
                </a:lnTo>
                <a:lnTo>
                  <a:pt x="62" y="1455"/>
                </a:lnTo>
                <a:lnTo>
                  <a:pt x="66" y="1411"/>
                </a:lnTo>
                <a:lnTo>
                  <a:pt x="74" y="1364"/>
                </a:lnTo>
                <a:lnTo>
                  <a:pt x="84" y="1313"/>
                </a:lnTo>
                <a:lnTo>
                  <a:pt x="90" y="1292"/>
                </a:lnTo>
                <a:lnTo>
                  <a:pt x="96" y="1271"/>
                </a:lnTo>
                <a:lnTo>
                  <a:pt x="101" y="1255"/>
                </a:lnTo>
                <a:lnTo>
                  <a:pt x="113" y="1220"/>
                </a:lnTo>
                <a:lnTo>
                  <a:pt x="126" y="1184"/>
                </a:lnTo>
                <a:lnTo>
                  <a:pt x="140" y="1150"/>
                </a:lnTo>
                <a:lnTo>
                  <a:pt x="141" y="1146"/>
                </a:lnTo>
                <a:lnTo>
                  <a:pt x="161" y="1105"/>
                </a:lnTo>
                <a:lnTo>
                  <a:pt x="181" y="1066"/>
                </a:lnTo>
                <a:lnTo>
                  <a:pt x="192" y="1045"/>
                </a:lnTo>
                <a:lnTo>
                  <a:pt x="194" y="1041"/>
                </a:lnTo>
                <a:lnTo>
                  <a:pt x="210" y="1016"/>
                </a:lnTo>
                <a:lnTo>
                  <a:pt x="229" y="983"/>
                </a:lnTo>
                <a:lnTo>
                  <a:pt x="252" y="951"/>
                </a:lnTo>
                <a:lnTo>
                  <a:pt x="277" y="915"/>
                </a:lnTo>
                <a:lnTo>
                  <a:pt x="278" y="914"/>
                </a:lnTo>
                <a:lnTo>
                  <a:pt x="279" y="913"/>
                </a:lnTo>
                <a:lnTo>
                  <a:pt x="280" y="911"/>
                </a:lnTo>
                <a:lnTo>
                  <a:pt x="280" y="910"/>
                </a:lnTo>
                <a:lnTo>
                  <a:pt x="309" y="876"/>
                </a:lnTo>
                <a:lnTo>
                  <a:pt x="330" y="849"/>
                </a:lnTo>
                <a:lnTo>
                  <a:pt x="339" y="812"/>
                </a:lnTo>
                <a:lnTo>
                  <a:pt x="352" y="776"/>
                </a:lnTo>
                <a:lnTo>
                  <a:pt x="368" y="742"/>
                </a:lnTo>
                <a:lnTo>
                  <a:pt x="390" y="708"/>
                </a:lnTo>
                <a:lnTo>
                  <a:pt x="417" y="678"/>
                </a:lnTo>
                <a:lnTo>
                  <a:pt x="492" y="604"/>
                </a:lnTo>
                <a:lnTo>
                  <a:pt x="520" y="579"/>
                </a:lnTo>
                <a:lnTo>
                  <a:pt x="552" y="554"/>
                </a:lnTo>
                <a:lnTo>
                  <a:pt x="588" y="532"/>
                </a:lnTo>
                <a:lnTo>
                  <a:pt x="627" y="511"/>
                </a:lnTo>
                <a:lnTo>
                  <a:pt x="625" y="484"/>
                </a:lnTo>
                <a:lnTo>
                  <a:pt x="630" y="454"/>
                </a:lnTo>
                <a:lnTo>
                  <a:pt x="641" y="424"/>
                </a:lnTo>
                <a:lnTo>
                  <a:pt x="657" y="391"/>
                </a:lnTo>
                <a:lnTo>
                  <a:pt x="680" y="356"/>
                </a:lnTo>
                <a:lnTo>
                  <a:pt x="707" y="320"/>
                </a:lnTo>
                <a:lnTo>
                  <a:pt x="739" y="281"/>
                </a:lnTo>
                <a:lnTo>
                  <a:pt x="775" y="240"/>
                </a:lnTo>
                <a:lnTo>
                  <a:pt x="816" y="197"/>
                </a:lnTo>
                <a:lnTo>
                  <a:pt x="860" y="151"/>
                </a:lnTo>
                <a:lnTo>
                  <a:pt x="908" y="104"/>
                </a:lnTo>
                <a:lnTo>
                  <a:pt x="959" y="53"/>
                </a:lnTo>
                <a:lnTo>
                  <a:pt x="101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61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C6861F0-C887-48BF-93FD-CC9E2F5F6F32}"/>
              </a:ext>
            </a:extLst>
          </p:cNvPr>
          <p:cNvSpPr/>
          <p:nvPr/>
        </p:nvSpPr>
        <p:spPr>
          <a:xfrm>
            <a:off x="1848853" y="806116"/>
            <a:ext cx="1904999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GIỚI THIỆU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99F8298-9EEB-4BC2-A222-D18A9F1DB514}"/>
              </a:ext>
            </a:extLst>
          </p:cNvPr>
          <p:cNvSpPr/>
          <p:nvPr/>
        </p:nvSpPr>
        <p:spPr>
          <a:xfrm>
            <a:off x="7082589" y="806116"/>
            <a:ext cx="3559340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THÔNG TIN CÁ NHÂN</a:t>
            </a: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D1E661F3-83A6-4CA0-9F33-B0652B231047}"/>
              </a:ext>
            </a:extLst>
          </p:cNvPr>
          <p:cNvSpPr/>
          <p:nvPr/>
        </p:nvSpPr>
        <p:spPr>
          <a:xfrm>
            <a:off x="6393280" y="185136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Họ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và</a:t>
            </a:r>
            <a:r>
              <a:rPr lang="vi-VN" b="1">
                <a:latin typeface="Arial"/>
                <a:cs typeface="Arial"/>
              </a:rPr>
              <a:t> tên : </a:t>
            </a:r>
            <a:r>
              <a:rPr lang="vi-VN" b="1" err="1">
                <a:latin typeface="Arial"/>
                <a:cs typeface="Arial"/>
              </a:rPr>
              <a:t>Hoàng</a:t>
            </a:r>
            <a:r>
              <a:rPr lang="vi-VN" b="1">
                <a:latin typeface="Arial"/>
                <a:cs typeface="Arial"/>
              </a:rPr>
              <a:t> Quang Huy</a:t>
            </a: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16BE1277-BE32-4A70-803A-C3E47845932D}"/>
              </a:ext>
            </a:extLst>
          </p:cNvPr>
          <p:cNvSpPr/>
          <p:nvPr/>
        </p:nvSpPr>
        <p:spPr>
          <a:xfrm>
            <a:off x="6393281" y="2753728"/>
            <a:ext cx="4932945" cy="551447"/>
          </a:xfrm>
          <a:prstGeom prst="roundRect">
            <a:avLst/>
          </a:prstGeom>
          <a:solidFill>
            <a:srgbClr val="308CA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Ngày</a:t>
            </a:r>
            <a:r>
              <a:rPr lang="vi-VN" b="1">
                <a:latin typeface="Arial"/>
                <a:cs typeface="Arial"/>
              </a:rPr>
              <a:t> sinh : 04/11/2000</a:t>
            </a: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966A989A-8217-401D-8AEF-0B203FB43983}"/>
              </a:ext>
            </a:extLst>
          </p:cNvPr>
          <p:cNvSpPr/>
          <p:nvPr/>
        </p:nvSpPr>
        <p:spPr>
          <a:xfrm>
            <a:off x="6393280" y="364607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Sở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thích</a:t>
            </a:r>
            <a:r>
              <a:rPr lang="vi-VN" b="1">
                <a:latin typeface="Arial"/>
                <a:cs typeface="Arial"/>
              </a:rPr>
              <a:t> : </a:t>
            </a:r>
            <a:r>
              <a:rPr lang="vi-VN" b="1" err="1">
                <a:latin typeface="Arial"/>
                <a:cs typeface="Arial"/>
              </a:rPr>
              <a:t>thể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thao,phượt</a:t>
            </a:r>
            <a:r>
              <a:rPr lang="vi-VN" b="1">
                <a:latin typeface="Arial"/>
                <a:cs typeface="Arial"/>
              </a:rPr>
              <a:t>…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7331BDF-8CED-497D-AFAF-C44406B86EF9}"/>
              </a:ext>
            </a:extLst>
          </p:cNvPr>
          <p:cNvSpPr/>
          <p:nvPr/>
        </p:nvSpPr>
        <p:spPr>
          <a:xfrm>
            <a:off x="6393281" y="4588544"/>
            <a:ext cx="4932945" cy="551447"/>
          </a:xfrm>
          <a:prstGeom prst="roundRect">
            <a:avLst/>
          </a:prstGeom>
          <a:solidFill>
            <a:srgbClr val="308C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Quê hương : </a:t>
            </a:r>
            <a:r>
              <a:rPr lang="vi-VN" b="1" err="1">
                <a:latin typeface="Arial"/>
                <a:cs typeface="Arial"/>
              </a:rPr>
              <a:t>Hải</a:t>
            </a:r>
            <a:r>
              <a:rPr lang="vi-VN" b="1">
                <a:latin typeface="Arial"/>
                <a:cs typeface="Arial"/>
              </a:rPr>
              <a:t> Dương</a:t>
            </a:r>
          </a:p>
        </p:txBody>
      </p:sp>
      <p:pic>
        <p:nvPicPr>
          <p:cNvPr id="12" name="Hình ảnh 12" descr="Ảnh có chứa người, trong nhà, tạo dáng, cậu bé&#10;&#10;Mô tả được tự động tạo">
            <a:extLst>
              <a:ext uri="{FF2B5EF4-FFF2-40B4-BE49-F238E27FC236}">
                <a16:creationId xmlns:a16="http://schemas.microsoft.com/office/drawing/2014/main" id="{A43468BD-64AE-4575-9863-13F34D10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93" y="2129547"/>
            <a:ext cx="2117700" cy="26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81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5598" y="5461864"/>
            <a:ext cx="381011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VH Box</a:t>
            </a:r>
          </a:p>
        </p:txBody>
      </p:sp>
      <p:pic>
        <p:nvPicPr>
          <p:cNvPr id="4" name="Picture 3" descr="A picture containing furniture, sitting, bed, computer&#10;&#10;Description automatically generated">
            <a:extLst>
              <a:ext uri="{FF2B5EF4-FFF2-40B4-BE49-F238E27FC236}">
                <a16:creationId xmlns:a16="http://schemas.microsoft.com/office/drawing/2014/main" id="{FF30104B-B3A9-44E6-B555-125EFC28C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76" y="898482"/>
            <a:ext cx="6403492" cy="4321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28EBF-6CF7-4FB9-B943-61046EFEFE25}"/>
              </a:ext>
            </a:extLst>
          </p:cNvPr>
          <p:cNvSpPr txBox="1"/>
          <p:nvPr/>
        </p:nvSpPr>
        <p:spPr>
          <a:xfrm>
            <a:off x="609600" y="5461864"/>
            <a:ext cx="381011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LOGO </a:t>
            </a:r>
            <a:r>
              <a:rPr lang="en-US" sz="2000" b="1" err="1"/>
              <a:t>sản</a:t>
            </a:r>
            <a:r>
              <a:rPr lang="en-US" sz="2000" b="1"/>
              <a:t> </a:t>
            </a:r>
            <a:r>
              <a:rPr lang="en-US" sz="2000" b="1" err="1"/>
              <a:t>phẩm</a:t>
            </a:r>
            <a:endParaRPr lang="en-US" sz="20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4EEE3-C6A5-4AAB-B16E-308CDF783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" r="-1"/>
          <a:stretch/>
        </p:blipFill>
        <p:spPr>
          <a:xfrm>
            <a:off x="1289171" y="1711701"/>
            <a:ext cx="2450969" cy="22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9369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Wireframes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B164ABE-4E50-4261-AD3F-841123EEC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4" y="1016539"/>
            <a:ext cx="2487521" cy="356518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CA75568-B48A-4226-8F0B-33C4F923F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4" y="1016538"/>
            <a:ext cx="2487521" cy="3565189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16F721E-E2AF-49A2-89F5-94E129F24E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74" y="1016538"/>
            <a:ext cx="2487521" cy="3565189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F2BBDC0-D290-4A00-925D-D954A8454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80" y="1016538"/>
            <a:ext cx="2487522" cy="3565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EFB61-6A51-4666-8ED9-5A8319BF6BAF}"/>
              </a:ext>
            </a:extLst>
          </p:cNvPr>
          <p:cNvSpPr txBox="1"/>
          <p:nvPr/>
        </p:nvSpPr>
        <p:spPr>
          <a:xfrm>
            <a:off x="823516" y="5009379"/>
            <a:ext cx="190505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Đăng</a:t>
            </a:r>
            <a:r>
              <a:rPr lang="en-US" sz="2000" b="1"/>
              <a:t> </a:t>
            </a:r>
            <a:r>
              <a:rPr lang="en-US" sz="2000" b="1" err="1"/>
              <a:t>nhập</a:t>
            </a:r>
            <a:endParaRPr lang="en-US" sz="20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455A9-6DD6-46FA-97BE-2BF0B7FA7B37}"/>
              </a:ext>
            </a:extLst>
          </p:cNvPr>
          <p:cNvSpPr txBox="1"/>
          <p:nvPr/>
        </p:nvSpPr>
        <p:spPr>
          <a:xfrm>
            <a:off x="3880987" y="5009379"/>
            <a:ext cx="170709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Thuê</a:t>
            </a:r>
            <a:r>
              <a:rPr lang="en-US" sz="2000" b="1"/>
              <a:t> </a:t>
            </a:r>
            <a:r>
              <a:rPr lang="en-US" sz="2000" b="1" err="1"/>
              <a:t>tủ</a:t>
            </a:r>
            <a:endParaRPr lang="en-US" sz="2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A0C09-A38D-4A89-9923-5C8FBD7E62E0}"/>
              </a:ext>
            </a:extLst>
          </p:cNvPr>
          <p:cNvSpPr txBox="1"/>
          <p:nvPr/>
        </p:nvSpPr>
        <p:spPr>
          <a:xfrm>
            <a:off x="6839476" y="5009379"/>
            <a:ext cx="170709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Giao </a:t>
            </a:r>
            <a:r>
              <a:rPr lang="en-US" sz="2000" b="1" err="1"/>
              <a:t>hàng</a:t>
            </a:r>
            <a:endParaRPr lang="en-US" sz="20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B4FDB-0E8C-4DDB-919B-54673C28C219}"/>
              </a:ext>
            </a:extLst>
          </p:cNvPr>
          <p:cNvSpPr txBox="1"/>
          <p:nvPr/>
        </p:nvSpPr>
        <p:spPr>
          <a:xfrm>
            <a:off x="9784667" y="5009379"/>
            <a:ext cx="1636748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Mua</a:t>
            </a:r>
            <a:r>
              <a:rPr lang="en-US" sz="2000" b="1"/>
              <a:t> </a:t>
            </a:r>
            <a:r>
              <a:rPr lang="en-US" sz="2000" b="1" err="1"/>
              <a:t>hàng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5527963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738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BẢNG PHÂN CẢNH</a:t>
            </a:r>
          </a:p>
          <a:p>
            <a:r>
              <a:rPr lang="en-US" sz="1400" err="1">
                <a:latin typeface="Arial Narrow"/>
                <a:cs typeface="Arial Narrow"/>
              </a:rPr>
              <a:t>Dịch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vụ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tạo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mẫu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hoặc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trải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nghiệm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quy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trình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liên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quan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sử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dụng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bảng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phân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cảnh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hoặc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đóng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vai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73818" y="1"/>
            <a:ext cx="309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Tạo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nguyên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mẫu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060BB-88B6-4FAA-B3EF-FE932F45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5308"/>
            <a:ext cx="9144000" cy="4027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92DB3-A57F-4BDE-9B55-EAB6D92F3D35}"/>
              </a:ext>
            </a:extLst>
          </p:cNvPr>
          <p:cNvSpPr txBox="1"/>
          <p:nvPr/>
        </p:nvSpPr>
        <p:spPr>
          <a:xfrm>
            <a:off x="3313521" y="5688198"/>
            <a:ext cx="556495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Các</a:t>
            </a:r>
            <a:r>
              <a:rPr lang="en-US" sz="2000" b="1"/>
              <a:t> </a:t>
            </a:r>
            <a:r>
              <a:rPr lang="en-US" sz="2000" b="1" err="1"/>
              <a:t>phân</a:t>
            </a:r>
            <a:r>
              <a:rPr lang="en-US" sz="2000" b="1"/>
              <a:t> </a:t>
            </a:r>
            <a:r>
              <a:rPr lang="en-US" sz="2000" b="1" err="1"/>
              <a:t>cảnh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917160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B24B-02C2-461A-9648-7076885F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Bảng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phẩm</a:t>
            </a:r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2084A02-91AB-4E4C-A0D0-204E9442C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62949"/>
              </p:ext>
            </p:extLst>
          </p:nvPr>
        </p:nvGraphicFramePr>
        <p:xfrm>
          <a:off x="2724870" y="1630837"/>
          <a:ext cx="674226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233">
                  <a:extLst>
                    <a:ext uri="{9D8B030D-6E8A-4147-A177-3AD203B41FA5}">
                      <a16:colId xmlns:a16="http://schemas.microsoft.com/office/drawing/2014/main" val="3159179879"/>
                    </a:ext>
                  </a:extLst>
                </a:gridCol>
                <a:gridCol w="4195027">
                  <a:extLst>
                    <a:ext uri="{9D8B030D-6E8A-4147-A177-3AD203B41FA5}">
                      <a16:colId xmlns:a16="http://schemas.microsoft.com/office/drawing/2014/main" val="575711432"/>
                    </a:ext>
                  </a:extLst>
                </a:gridCol>
              </a:tblGrid>
              <a:tr h="336362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Loại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dịch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vụ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Giá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tiền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8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Nhận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hàng</a:t>
                      </a:r>
                      <a:r>
                        <a:rPr lang="en-US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err="1"/>
                        <a:t>Hàng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nhỏ</a:t>
                      </a:r>
                      <a:r>
                        <a:rPr lang="en-US"/>
                        <a:t> : 15 000đ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err="1"/>
                        <a:t>Hàng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trung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bình</a:t>
                      </a:r>
                      <a:r>
                        <a:rPr lang="en-US"/>
                        <a:t> : 20 000đ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err="1"/>
                        <a:t>Hàng</a:t>
                      </a:r>
                      <a:r>
                        <a:rPr lang="en-US"/>
                        <a:t> to : 25 000đ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Thuê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tủ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err="1"/>
                        <a:t>Ngăn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nhỏ</a:t>
                      </a:r>
                      <a:r>
                        <a:rPr lang="en-US"/>
                        <a:t> : 10 000đ / 3 </a:t>
                      </a:r>
                      <a:r>
                        <a:rPr lang="en-US" err="1"/>
                        <a:t>giờ</a:t>
                      </a:r>
                      <a:endParaRPr lang="en-US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err="1"/>
                        <a:t>Ngăn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trung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bình</a:t>
                      </a:r>
                      <a:r>
                        <a:rPr lang="en-US"/>
                        <a:t> : 15 000đ/ 3 </a:t>
                      </a:r>
                      <a:r>
                        <a:rPr lang="en-US" err="1"/>
                        <a:t>giờ</a:t>
                      </a:r>
                      <a:endParaRPr lang="en-US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err="1"/>
                        <a:t>Ngăn</a:t>
                      </a:r>
                      <a:r>
                        <a:rPr lang="en-US"/>
                        <a:t> to : 25 000đ / 3 </a:t>
                      </a:r>
                      <a:r>
                        <a:rPr lang="en-US" err="1"/>
                        <a:t>giờ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8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Mua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hàng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Tùy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sản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phẩm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4701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FA17B2-4335-4DBE-9108-DC200A7E2821}"/>
              </a:ext>
            </a:extLst>
          </p:cNvPr>
          <p:cNvSpPr txBox="1"/>
          <p:nvPr/>
        </p:nvSpPr>
        <p:spPr>
          <a:xfrm>
            <a:off x="4915657" y="4728537"/>
            <a:ext cx="236068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Bảng</a:t>
            </a:r>
            <a:r>
              <a:rPr lang="en-US" sz="2000" b="1"/>
              <a:t> </a:t>
            </a:r>
            <a:r>
              <a:rPr lang="en-US" sz="2000" b="1" err="1"/>
              <a:t>giá</a:t>
            </a:r>
            <a:r>
              <a:rPr lang="en-US" sz="20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67444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6238" y="162799"/>
            <a:ext cx="4270253" cy="3439584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5. </a:t>
            </a:r>
            <a:r>
              <a:rPr lang="en-US" sz="4000" err="1"/>
              <a:t>Kiểm tra (Test)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47688140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59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PHẢN HỒI NGƯỜI SỬ DỤNG</a:t>
            </a:r>
          </a:p>
          <a:p>
            <a:r>
              <a:rPr lang="vi-VN" sz="1400" err="1">
                <a:latin typeface="Arial Narrow"/>
                <a:cs typeface="Arial Narrow"/>
              </a:rPr>
              <a:t>Kiểm</a:t>
            </a:r>
            <a:r>
              <a:rPr lang="vi-VN" sz="1400">
                <a:latin typeface="Arial Narrow"/>
                <a:cs typeface="Arial Narrow"/>
              </a:rPr>
              <a:t> tra nguyên </a:t>
            </a:r>
            <a:r>
              <a:rPr lang="vi-VN" sz="1400" err="1">
                <a:latin typeface="Arial Narrow"/>
                <a:cs typeface="Arial Narrow"/>
              </a:rPr>
              <a:t>mẫu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nhận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phản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hồi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từ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người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dùng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545" y="1"/>
            <a:ext cx="2528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Kiểm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tra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884008" y="908538"/>
          <a:ext cx="8460232" cy="55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7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PHẢN HỒI NG</a:t>
                      </a:r>
                      <a:r>
                        <a:rPr lang="vi-VN" sz="1600" b="1"/>
                        <a:t>Ư</a:t>
                      </a:r>
                      <a:r>
                        <a:rPr lang="en-US" sz="1600" b="1"/>
                        <a:t>ỜI DÙNG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vi-VN" sz="1400" b="1"/>
                        <a:t>Hồ sơ / </a:t>
                      </a:r>
                      <a:r>
                        <a:rPr lang="vi-VN" sz="1400" b="1" err="1"/>
                        <a:t>lý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lịch</a:t>
                      </a:r>
                      <a:r>
                        <a:rPr lang="en-US" sz="1400" b="1"/>
                        <a:t> </a:t>
                      </a:r>
                      <a:r>
                        <a:rPr lang="vi-VN" sz="1400" b="1" err="1"/>
                        <a:t>khách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hàng</a:t>
                      </a:r>
                      <a:r>
                        <a:rPr lang="vi-VN" sz="1400" b="1"/>
                        <a:t> 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079">
                <a:tc gridSpan="2">
                  <a:txBody>
                    <a:bodyPr/>
                    <a:lstStyle/>
                    <a:p>
                      <a:r>
                        <a:rPr lang="en-US" sz="1200" err="1"/>
                        <a:t>Phạm</a:t>
                      </a:r>
                      <a:r>
                        <a:rPr lang="en-US" sz="1200"/>
                        <a:t> Minh </a:t>
                      </a:r>
                      <a:r>
                        <a:rPr lang="en-US" sz="1200" err="1"/>
                        <a:t>Hiếu</a:t>
                      </a:r>
                      <a:r>
                        <a:rPr lang="en-US" sz="1200"/>
                        <a:t> K62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47">
                <a:tc>
                  <a:txBody>
                    <a:bodyPr/>
                    <a:lstStyle/>
                    <a:p>
                      <a:r>
                        <a:rPr lang="vi-VN" sz="1400" b="1"/>
                        <a:t>Ưu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Nh</a:t>
                      </a:r>
                      <a:r>
                        <a:rPr lang="vi-VN" sz="1400" b="1"/>
                        <a:t>ư</a:t>
                      </a:r>
                      <a:r>
                        <a:rPr lang="en-US" sz="1400" b="1" err="1"/>
                        <a:t>ợc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563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thước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Đựng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thực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phẩm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Dùng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mã</a:t>
                      </a:r>
                      <a:r>
                        <a:rPr lang="en-US" sz="1200" i="1"/>
                        <a:t> OTP </a:t>
                      </a:r>
                      <a:r>
                        <a:rPr lang="en-US" sz="1200" i="1" err="1"/>
                        <a:t>cho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điện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thoại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cũ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Giao </a:t>
                      </a:r>
                      <a:r>
                        <a:rPr lang="en-US" sz="1200" i="1" err="1"/>
                        <a:t>diện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dễ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dụng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Chi </a:t>
                      </a:r>
                      <a:r>
                        <a:rPr lang="en-US" sz="1200" i="1" err="1"/>
                        <a:t>phí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dùng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sai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mặt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vào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các</a:t>
                      </a:r>
                      <a:r>
                        <a:rPr lang="en-US" sz="1200" i="1"/>
                        <a:t> ô</a:t>
                      </a:r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Chưa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phân</a:t>
                      </a:r>
                      <a:r>
                        <a:rPr lang="en-US" sz="1200" i="1"/>
                        <a:t> chia </a:t>
                      </a:r>
                      <a:r>
                        <a:rPr lang="en-US" sz="1200" i="1" err="1"/>
                        <a:t>rõ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các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mặt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trong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mỗi</a:t>
                      </a:r>
                      <a:r>
                        <a:rPr lang="en-US" sz="1200" i="1"/>
                        <a:t> ô VD : </a:t>
                      </a:r>
                      <a:r>
                        <a:rPr lang="en-US" sz="1200" i="1" err="1"/>
                        <a:t>Để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thức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ăn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vào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sau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đã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đựng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cồn</a:t>
                      </a: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en-US" sz="1400" b="1" err="1"/>
                        <a:t>có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phản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hồi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gì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nữa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không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6967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gói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hút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ẩm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hút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mùi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cần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máy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bán</a:t>
                      </a:r>
                      <a:r>
                        <a:rPr lang="en-US" sz="1200" i="1"/>
                        <a:t> hang </a:t>
                      </a:r>
                      <a:r>
                        <a:rPr lang="en-US" sz="1200" i="1" err="1"/>
                        <a:t>tự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động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Thời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gian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sẽ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giải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quyết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như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nào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956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59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PHẢN HỒI NGƯỜI SỬ DỤNG</a:t>
            </a:r>
          </a:p>
          <a:p>
            <a:r>
              <a:rPr lang="vi-VN" sz="1400" err="1">
                <a:latin typeface="Arial Narrow"/>
                <a:cs typeface="Arial Narrow"/>
              </a:rPr>
              <a:t>Kiểm</a:t>
            </a:r>
            <a:r>
              <a:rPr lang="vi-VN" sz="1400">
                <a:latin typeface="Arial Narrow"/>
                <a:cs typeface="Arial Narrow"/>
              </a:rPr>
              <a:t> tra nguyên </a:t>
            </a:r>
            <a:r>
              <a:rPr lang="vi-VN" sz="1400" err="1">
                <a:latin typeface="Arial Narrow"/>
                <a:cs typeface="Arial Narrow"/>
              </a:rPr>
              <a:t>mẫu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nhận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phản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hồi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từ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người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dùng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545" y="1"/>
            <a:ext cx="2528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Kiểm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tra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884008" y="908538"/>
          <a:ext cx="8460232" cy="543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7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PHẢN HỒI NG</a:t>
                      </a:r>
                      <a:r>
                        <a:rPr lang="vi-VN" sz="1600" b="1"/>
                        <a:t>Ư</a:t>
                      </a:r>
                      <a:r>
                        <a:rPr lang="en-US" sz="1600" b="1"/>
                        <a:t>ỜI DÙNG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vi-VN" sz="1400" b="1"/>
                        <a:t>Hồ sơ / </a:t>
                      </a:r>
                      <a:r>
                        <a:rPr lang="vi-VN" sz="1400" b="1" err="1"/>
                        <a:t>lý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lịch</a:t>
                      </a:r>
                      <a:r>
                        <a:rPr lang="en-US" sz="1400" b="1"/>
                        <a:t> </a:t>
                      </a:r>
                      <a:r>
                        <a:rPr lang="vi-VN" sz="1400" b="1" err="1"/>
                        <a:t>khách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hàng</a:t>
                      </a:r>
                      <a:r>
                        <a:rPr lang="vi-VN" sz="1400" b="1"/>
                        <a:t> 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079">
                <a:tc gridSpan="2">
                  <a:txBody>
                    <a:bodyPr/>
                    <a:lstStyle/>
                    <a:p>
                      <a:r>
                        <a:rPr lang="en-US" sz="1200"/>
                        <a:t>Nguyen </a:t>
                      </a:r>
                      <a:r>
                        <a:rPr lang="en-US" sz="1200" err="1"/>
                        <a:t>Phú</a:t>
                      </a:r>
                      <a:r>
                        <a:rPr lang="en-US" sz="1200"/>
                        <a:t> Đức K63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47">
                <a:tc>
                  <a:txBody>
                    <a:bodyPr/>
                    <a:lstStyle/>
                    <a:p>
                      <a:r>
                        <a:rPr lang="vi-VN" sz="1400" b="1"/>
                        <a:t>Ưu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Nh</a:t>
                      </a:r>
                      <a:r>
                        <a:rPr lang="vi-VN" sz="1400" b="1"/>
                        <a:t>ư</a:t>
                      </a:r>
                      <a:r>
                        <a:rPr lang="en-US" sz="1400" b="1" err="1"/>
                        <a:t>ợc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563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Giao </a:t>
                      </a:r>
                      <a:r>
                        <a:rPr lang="en-US" sz="1200" i="1" err="1"/>
                        <a:t>diện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dễ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dụng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Sắp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xếp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các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ngăn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tự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động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Chi </a:t>
                      </a:r>
                      <a:r>
                        <a:rPr lang="en-US" sz="1200" i="1" err="1"/>
                        <a:t>phí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An </a:t>
                      </a:r>
                      <a:r>
                        <a:rPr lang="en-US" sz="1200" i="1" err="1"/>
                        <a:t>toàn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Khi </a:t>
                      </a:r>
                      <a:r>
                        <a:rPr lang="en-US" sz="1200" i="1" err="1"/>
                        <a:t>tủ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chỗ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phải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xa</a:t>
                      </a: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en-US" sz="1400" b="1" err="1"/>
                        <a:t>có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phản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hồi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gì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nữa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không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6967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Mong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muốn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ưu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đãi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khách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trung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thành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Tăng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số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lượng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tủ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hoặc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ngăn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chứa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3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59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PHẢN HỒI NGƯỜI SỬ DỤNG</a:t>
            </a:r>
          </a:p>
          <a:p>
            <a:r>
              <a:rPr lang="vi-VN" sz="1400" err="1">
                <a:latin typeface="Arial Narrow"/>
                <a:cs typeface="Arial Narrow"/>
              </a:rPr>
              <a:t>Kiểm</a:t>
            </a:r>
            <a:r>
              <a:rPr lang="vi-VN" sz="1400">
                <a:latin typeface="Arial Narrow"/>
                <a:cs typeface="Arial Narrow"/>
              </a:rPr>
              <a:t> tra nguyên </a:t>
            </a:r>
            <a:r>
              <a:rPr lang="vi-VN" sz="1400" err="1">
                <a:latin typeface="Arial Narrow"/>
                <a:cs typeface="Arial Narrow"/>
              </a:rPr>
              <a:t>mẫu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nhận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phản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hồi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từ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người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dùng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545" y="1"/>
            <a:ext cx="2528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Kiểm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tra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2102"/>
              </p:ext>
            </p:extLst>
          </p:nvPr>
        </p:nvGraphicFramePr>
        <p:xfrm>
          <a:off x="1884008" y="908538"/>
          <a:ext cx="8460232" cy="543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7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PHẢN HỒI NG</a:t>
                      </a:r>
                      <a:r>
                        <a:rPr lang="vi-VN" sz="1600" b="1"/>
                        <a:t>Ư</a:t>
                      </a:r>
                      <a:r>
                        <a:rPr lang="en-US" sz="1600" b="1"/>
                        <a:t>ỜI DÙNG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vi-VN" sz="1400" b="1"/>
                        <a:t>Hồ sơ / </a:t>
                      </a:r>
                      <a:r>
                        <a:rPr lang="vi-VN" sz="1400" b="1" err="1"/>
                        <a:t>lý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lịch</a:t>
                      </a:r>
                      <a:r>
                        <a:rPr lang="en-US" sz="1400" b="1"/>
                        <a:t> </a:t>
                      </a:r>
                      <a:r>
                        <a:rPr lang="vi-VN" sz="1400" b="1" err="1"/>
                        <a:t>khách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hàng</a:t>
                      </a:r>
                      <a:r>
                        <a:rPr lang="vi-VN" sz="1400" b="1"/>
                        <a:t> 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079">
                <a:tc gridSpan="2">
                  <a:txBody>
                    <a:bodyPr/>
                    <a:lstStyle/>
                    <a:p>
                      <a:r>
                        <a:rPr lang="en-US" sz="1200" err="1"/>
                        <a:t>Bùi</a:t>
                      </a:r>
                      <a:r>
                        <a:rPr lang="en-US" sz="1200"/>
                        <a:t> Minh Đức K64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47">
                <a:tc>
                  <a:txBody>
                    <a:bodyPr/>
                    <a:lstStyle/>
                    <a:p>
                      <a:r>
                        <a:rPr lang="vi-VN" sz="1400" b="1"/>
                        <a:t>Ưu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Nh</a:t>
                      </a:r>
                      <a:r>
                        <a:rPr lang="vi-VN" sz="1400" b="1"/>
                        <a:t>ư</a:t>
                      </a:r>
                      <a:r>
                        <a:rPr lang="en-US" sz="1400" b="1" err="1"/>
                        <a:t>ợc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563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thước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Sắp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xếp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các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ngăn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tự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động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Giao </a:t>
                      </a:r>
                      <a:r>
                        <a:rPr lang="en-US" sz="1200" i="1" err="1"/>
                        <a:t>diện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ổn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An </a:t>
                      </a:r>
                      <a:r>
                        <a:rPr lang="en-US" sz="1200" i="1" err="1"/>
                        <a:t>toàn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thanh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toán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bằng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tiền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mặt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en-US" sz="1400" b="1" err="1"/>
                        <a:t>có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phản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hồi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gì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nữa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không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6967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Giảm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giá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dịch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vụ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56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59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PHẢN HỒI NGƯỜI SỬ DỤNG</a:t>
            </a:r>
          </a:p>
          <a:p>
            <a:r>
              <a:rPr lang="vi-VN" sz="1400" err="1">
                <a:latin typeface="Arial Narrow"/>
                <a:cs typeface="Arial Narrow"/>
              </a:rPr>
              <a:t>Kiểm</a:t>
            </a:r>
            <a:r>
              <a:rPr lang="vi-VN" sz="1400">
                <a:latin typeface="Arial Narrow"/>
                <a:cs typeface="Arial Narrow"/>
              </a:rPr>
              <a:t> tra nguyên </a:t>
            </a:r>
            <a:r>
              <a:rPr lang="vi-VN" sz="1400" err="1">
                <a:latin typeface="Arial Narrow"/>
                <a:cs typeface="Arial Narrow"/>
              </a:rPr>
              <a:t>mẫu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nhận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phản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hồi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từ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người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dùng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545" y="1"/>
            <a:ext cx="2528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Kiểm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tra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353410"/>
              </p:ext>
            </p:extLst>
          </p:nvPr>
        </p:nvGraphicFramePr>
        <p:xfrm>
          <a:off x="1884008" y="908538"/>
          <a:ext cx="8460232" cy="543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7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PHẢN HỒI NG</a:t>
                      </a:r>
                      <a:r>
                        <a:rPr lang="vi-VN" sz="1600" b="1"/>
                        <a:t>Ư</a:t>
                      </a:r>
                      <a:r>
                        <a:rPr lang="en-US" sz="1600" b="1"/>
                        <a:t>ỜI DÙNG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vi-VN" sz="1400" b="1"/>
                        <a:t>Hồ sơ / </a:t>
                      </a:r>
                      <a:r>
                        <a:rPr lang="vi-VN" sz="1400" b="1" err="1"/>
                        <a:t>lý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lịch</a:t>
                      </a:r>
                      <a:r>
                        <a:rPr lang="en-US" sz="1400" b="1"/>
                        <a:t> </a:t>
                      </a:r>
                      <a:r>
                        <a:rPr lang="vi-VN" sz="1400" b="1" err="1"/>
                        <a:t>khách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hàng</a:t>
                      </a:r>
                      <a:r>
                        <a:rPr lang="vi-VN" sz="1400" b="1"/>
                        <a:t> 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079">
                <a:tc gridSpan="2">
                  <a:txBody>
                    <a:bodyPr/>
                    <a:lstStyle/>
                    <a:p>
                      <a:r>
                        <a:rPr lang="en-US" sz="1200" err="1"/>
                        <a:t>Nguyễn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Văn</a:t>
                      </a:r>
                      <a:r>
                        <a:rPr lang="en-US" sz="1200"/>
                        <a:t> Long K63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47">
                <a:tc>
                  <a:txBody>
                    <a:bodyPr/>
                    <a:lstStyle/>
                    <a:p>
                      <a:r>
                        <a:rPr lang="vi-VN" sz="1400" b="1"/>
                        <a:t>Ưu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Nh</a:t>
                      </a:r>
                      <a:r>
                        <a:rPr lang="vi-VN" sz="1400" b="1"/>
                        <a:t>ư</a:t>
                      </a:r>
                      <a:r>
                        <a:rPr lang="en-US" sz="1400" b="1" err="1"/>
                        <a:t>ợc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563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thước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Giao </a:t>
                      </a:r>
                      <a:r>
                        <a:rPr lang="en-US" sz="1200" i="1" err="1"/>
                        <a:t>diện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dễ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thao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tác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Chi </a:t>
                      </a:r>
                      <a:r>
                        <a:rPr lang="en-US" sz="1200" i="1" err="1"/>
                        <a:t>phí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Không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dụng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mất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điện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en-US" sz="1400" b="1" err="1"/>
                        <a:t>có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phản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hồi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gì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nữa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không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6967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Nâng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cao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tính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bảo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mật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sản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phẩm</a:t>
                      </a:r>
                      <a:r>
                        <a:rPr lang="en-US" sz="1200" i="1"/>
                        <a:t> -&gt; </a:t>
                      </a:r>
                      <a:r>
                        <a:rPr lang="en-US" sz="1200" i="1" err="1"/>
                        <a:t>Mua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bảo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hiểm</a:t>
                      </a: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15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8" y="1"/>
            <a:ext cx="559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PHẢN HỒI NGƯỜI SỬ DỤNG</a:t>
            </a:r>
          </a:p>
          <a:p>
            <a:r>
              <a:rPr lang="vi-VN" sz="1400" err="1">
                <a:latin typeface="Arial Narrow"/>
                <a:cs typeface="Arial Narrow"/>
              </a:rPr>
              <a:t>Kiểm</a:t>
            </a:r>
            <a:r>
              <a:rPr lang="vi-VN" sz="1400">
                <a:latin typeface="Arial Narrow"/>
                <a:cs typeface="Arial Narrow"/>
              </a:rPr>
              <a:t> tra nguyên </a:t>
            </a:r>
            <a:r>
              <a:rPr lang="vi-VN" sz="1400" err="1">
                <a:latin typeface="Arial Narrow"/>
                <a:cs typeface="Arial Narrow"/>
              </a:rPr>
              <a:t>mẫu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của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bạn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bằng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cách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nhận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phản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hồi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từ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người</a:t>
            </a:r>
            <a:r>
              <a:rPr lang="vi-VN" sz="1400">
                <a:latin typeface="Arial Narrow"/>
                <a:cs typeface="Arial Narrow"/>
              </a:rPr>
              <a:t> </a:t>
            </a:r>
            <a:r>
              <a:rPr lang="vi-VN" sz="1400" err="1">
                <a:latin typeface="Arial Narrow"/>
                <a:cs typeface="Arial Narrow"/>
              </a:rPr>
              <a:t>dùng</a:t>
            </a:r>
            <a:endParaRPr lang="en-US" sz="140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545" y="1"/>
            <a:ext cx="2528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Kiểm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tra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975716"/>
              </p:ext>
            </p:extLst>
          </p:nvPr>
        </p:nvGraphicFramePr>
        <p:xfrm>
          <a:off x="1884008" y="908538"/>
          <a:ext cx="8460232" cy="543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71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PHẢN HỒI NG</a:t>
                      </a:r>
                      <a:r>
                        <a:rPr lang="vi-VN" sz="1600" b="1"/>
                        <a:t>Ư</a:t>
                      </a:r>
                      <a:r>
                        <a:rPr lang="en-US" sz="1600" b="1"/>
                        <a:t>ỜI DÙNG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vi-VN" sz="1400" b="1"/>
                        <a:t>Hồ sơ / </a:t>
                      </a:r>
                      <a:r>
                        <a:rPr lang="vi-VN" sz="1400" b="1" err="1"/>
                        <a:t>lý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lịch</a:t>
                      </a:r>
                      <a:r>
                        <a:rPr lang="en-US" sz="1400" b="1"/>
                        <a:t> </a:t>
                      </a:r>
                      <a:r>
                        <a:rPr lang="vi-VN" sz="1400" b="1" err="1"/>
                        <a:t>khách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hàng</a:t>
                      </a:r>
                      <a:r>
                        <a:rPr lang="vi-VN" sz="1400" b="1"/>
                        <a:t> 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079">
                <a:tc gridSpan="2">
                  <a:txBody>
                    <a:bodyPr/>
                    <a:lstStyle/>
                    <a:p>
                      <a:r>
                        <a:rPr lang="en-US" sz="1200" err="1"/>
                        <a:t>Nguyễn</a:t>
                      </a:r>
                      <a:r>
                        <a:rPr lang="en-US" sz="1200"/>
                        <a:t> Quang </a:t>
                      </a:r>
                      <a:r>
                        <a:rPr lang="en-US" sz="1200" err="1"/>
                        <a:t>Huy</a:t>
                      </a:r>
                      <a:r>
                        <a:rPr lang="en-US" sz="1200"/>
                        <a:t> K63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47">
                <a:tc>
                  <a:txBody>
                    <a:bodyPr/>
                    <a:lstStyle/>
                    <a:p>
                      <a:r>
                        <a:rPr lang="vi-VN" sz="1400" b="1"/>
                        <a:t>Ưu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Nh</a:t>
                      </a:r>
                      <a:r>
                        <a:rPr lang="vi-VN" sz="1400" b="1"/>
                        <a:t>ư</a:t>
                      </a:r>
                      <a:r>
                        <a:rPr lang="en-US" sz="1400" b="1" err="1"/>
                        <a:t>ợc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điểm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của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khái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niệm</a:t>
                      </a:r>
                      <a:r>
                        <a:rPr lang="vi-VN" sz="1400" b="1"/>
                        <a:t> / </a:t>
                      </a:r>
                      <a:r>
                        <a:rPr lang="en-US" sz="1400" b="1" err="1"/>
                        <a:t>tạo</a:t>
                      </a:r>
                      <a:r>
                        <a:rPr lang="vi-VN" sz="1400" b="1"/>
                        <a:t> </a:t>
                      </a:r>
                      <a:r>
                        <a:rPr lang="vi-VN" sz="1400" b="1" err="1"/>
                        <a:t>mẫu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563"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Kích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thước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Sắp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xếp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ngăn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tủ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thể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tự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động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/>
                        <a:t>An </a:t>
                      </a:r>
                      <a:r>
                        <a:rPr lang="en-US" sz="1200" i="1" err="1"/>
                        <a:t>toàn</a:t>
                      </a:r>
                      <a:endParaRPr lang="en-US"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dùng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chưa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nhận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được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mà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tủ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đã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đóng</a:t>
                      </a:r>
                      <a:endParaRPr lang="en-US" sz="1200" i="1"/>
                    </a:p>
                    <a:p>
                      <a:pPr marL="174625" indent="-174625">
                        <a:spcAft>
                          <a:spcPts val="600"/>
                        </a:spcAft>
                        <a:buFont typeface="Wingdings" charset="2"/>
                        <a:buChar char="§"/>
                      </a:pPr>
                      <a:endParaRPr lang="en-US" sz="12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647">
                <a:tc gridSpan="2">
                  <a:txBody>
                    <a:bodyPr/>
                    <a:lstStyle/>
                    <a:p>
                      <a:r>
                        <a:rPr lang="en-US" sz="1400" b="1" err="1"/>
                        <a:t>có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phản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hồi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gì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nữa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không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6967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 err="1"/>
                        <a:t>Giải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quyết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vấn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đề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nhiều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món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của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cùng</a:t>
                      </a:r>
                      <a:r>
                        <a:rPr lang="en-US" sz="1200" i="1"/>
                        <a:t> 1 </a:t>
                      </a:r>
                      <a:r>
                        <a:rPr lang="en-US" sz="1200" i="1" err="1"/>
                        <a:t>người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dùng</a:t>
                      </a:r>
                      <a:r>
                        <a:rPr lang="en-US" sz="1200" i="1"/>
                        <a:t>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200" i="1"/>
                        <a:t>Video </a:t>
                      </a:r>
                      <a:r>
                        <a:rPr lang="en-US" sz="1200" i="1" err="1"/>
                        <a:t>hướng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dẫn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sử</a:t>
                      </a:r>
                      <a:r>
                        <a:rPr lang="en-US" sz="1200" i="1"/>
                        <a:t> dụng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endParaRPr lang="en-US" sz="1200" i="1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endParaRPr lang="en-US" sz="1200" i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95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C6861F0-C887-48BF-93FD-CC9E2F5F6F32}"/>
              </a:ext>
            </a:extLst>
          </p:cNvPr>
          <p:cNvSpPr/>
          <p:nvPr/>
        </p:nvSpPr>
        <p:spPr>
          <a:xfrm>
            <a:off x="1848853" y="806116"/>
            <a:ext cx="1904999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GIỚI THIỆU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99F8298-9EEB-4BC2-A222-D18A9F1DB514}"/>
              </a:ext>
            </a:extLst>
          </p:cNvPr>
          <p:cNvSpPr/>
          <p:nvPr/>
        </p:nvSpPr>
        <p:spPr>
          <a:xfrm>
            <a:off x="7082589" y="806116"/>
            <a:ext cx="3559340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THÔNG TIN CÁ NHÂN</a:t>
            </a: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D1E661F3-83A6-4CA0-9F33-B0652B231047}"/>
              </a:ext>
            </a:extLst>
          </p:cNvPr>
          <p:cNvSpPr/>
          <p:nvPr/>
        </p:nvSpPr>
        <p:spPr>
          <a:xfrm>
            <a:off x="6393280" y="185136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Họ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và</a:t>
            </a:r>
            <a:r>
              <a:rPr lang="vi-VN" b="1">
                <a:latin typeface="Arial"/>
                <a:cs typeface="Arial"/>
              </a:rPr>
              <a:t> tên : </a:t>
            </a:r>
            <a:r>
              <a:rPr lang="vi-VN" b="1" err="1">
                <a:latin typeface="Arial"/>
                <a:cs typeface="Arial"/>
              </a:rPr>
              <a:t>Nguyễn</a:t>
            </a:r>
            <a:r>
              <a:rPr lang="vi-VN" b="1">
                <a:latin typeface="Arial"/>
                <a:cs typeface="Arial"/>
              </a:rPr>
              <a:t> Chu </a:t>
            </a:r>
            <a:r>
              <a:rPr lang="vi-VN" b="1" err="1">
                <a:latin typeface="Arial"/>
                <a:cs typeface="Arial"/>
              </a:rPr>
              <a:t>Thành</a:t>
            </a: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16BE1277-BE32-4A70-803A-C3E47845932D}"/>
              </a:ext>
            </a:extLst>
          </p:cNvPr>
          <p:cNvSpPr/>
          <p:nvPr/>
        </p:nvSpPr>
        <p:spPr>
          <a:xfrm>
            <a:off x="6393281" y="2753728"/>
            <a:ext cx="4932945" cy="551447"/>
          </a:xfrm>
          <a:prstGeom prst="roundRect">
            <a:avLst/>
          </a:prstGeom>
          <a:solidFill>
            <a:srgbClr val="308CA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Ngày</a:t>
            </a:r>
            <a:r>
              <a:rPr lang="vi-VN" b="1">
                <a:latin typeface="Arial"/>
                <a:cs typeface="Arial"/>
              </a:rPr>
              <a:t> sinh : 14/02/1999</a:t>
            </a: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966A989A-8217-401D-8AEF-0B203FB43983}"/>
              </a:ext>
            </a:extLst>
          </p:cNvPr>
          <p:cNvSpPr/>
          <p:nvPr/>
        </p:nvSpPr>
        <p:spPr>
          <a:xfrm>
            <a:off x="6393280" y="364607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Sở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thích</a:t>
            </a:r>
            <a:r>
              <a:rPr lang="vi-VN" b="1">
                <a:latin typeface="Arial"/>
                <a:cs typeface="Arial"/>
              </a:rPr>
              <a:t> : Âm </a:t>
            </a:r>
            <a:r>
              <a:rPr lang="vi-VN" b="1" err="1">
                <a:latin typeface="Arial"/>
                <a:cs typeface="Arial"/>
              </a:rPr>
              <a:t>nhạc</a:t>
            </a:r>
            <a:r>
              <a:rPr lang="vi-VN" b="1">
                <a:latin typeface="Arial"/>
                <a:cs typeface="Arial"/>
              </a:rPr>
              <a:t>, </a:t>
            </a:r>
            <a:r>
              <a:rPr lang="vi-VN" b="1" err="1">
                <a:latin typeface="Arial"/>
                <a:cs typeface="Arial"/>
              </a:rPr>
              <a:t>thể</a:t>
            </a:r>
            <a:r>
              <a:rPr lang="vi-VN" b="1">
                <a:latin typeface="Arial"/>
                <a:cs typeface="Arial"/>
              </a:rPr>
              <a:t> thao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7331BDF-8CED-497D-AFAF-C44406B86EF9}"/>
              </a:ext>
            </a:extLst>
          </p:cNvPr>
          <p:cNvSpPr/>
          <p:nvPr/>
        </p:nvSpPr>
        <p:spPr>
          <a:xfrm>
            <a:off x="6393281" y="4588544"/>
            <a:ext cx="4932945" cy="551447"/>
          </a:xfrm>
          <a:prstGeom prst="roundRect">
            <a:avLst/>
          </a:prstGeom>
          <a:solidFill>
            <a:srgbClr val="308C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Quê hương : </a:t>
            </a:r>
            <a:r>
              <a:rPr lang="vi-VN" b="1" err="1">
                <a:latin typeface="Arial"/>
                <a:cs typeface="Arial"/>
              </a:rPr>
              <a:t>Hà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Nội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B9AC46-AEA2-4B89-86A9-FBABD3C5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847850"/>
            <a:ext cx="28194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593406"/>
          </a:xfrm>
          <a:prstGeom prst="rect">
            <a:avLst/>
          </a:prstGeom>
          <a:solidFill>
            <a:srgbClr val="F886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477" y="1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 Narrow"/>
              </a:rPr>
              <a:t>MẪU ĐÁNH GIÁ TẠO MẪU</a:t>
            </a:r>
          </a:p>
          <a:p>
            <a:r>
              <a:rPr lang="en-US" sz="1400" err="1">
                <a:latin typeface="Arial Narrow"/>
                <a:cs typeface="Arial Narrow"/>
              </a:rPr>
              <a:t>Đánh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giá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nguyên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mẫu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của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bạn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so </a:t>
            </a:r>
            <a:r>
              <a:rPr lang="en-US" sz="1400" err="1">
                <a:latin typeface="Arial Narrow"/>
                <a:cs typeface="Arial Narrow"/>
              </a:rPr>
              <a:t>sánh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chúng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bằng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cách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sử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dụng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một</a:t>
            </a:r>
            <a:r>
              <a:rPr lang="en-US" sz="1400">
                <a:latin typeface="Arial Narrow"/>
                <a:cs typeface="Arial Narrow"/>
              </a:rPr>
              <a:t> bộ </a:t>
            </a:r>
            <a:r>
              <a:rPr lang="en-US" sz="1400" err="1">
                <a:latin typeface="Arial Narrow"/>
                <a:cs typeface="Arial Narrow"/>
              </a:rPr>
              <a:t>tiêu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chí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đánh</a:t>
            </a:r>
            <a:r>
              <a:rPr lang="en-US" sz="1400">
                <a:latin typeface="Arial Narrow"/>
                <a:cs typeface="Arial Narrow"/>
              </a:rPr>
              <a:t> </a:t>
            </a:r>
            <a:r>
              <a:rPr lang="en-US" sz="1400" err="1">
                <a:latin typeface="Arial Narrow"/>
                <a:cs typeface="Arial Narrow"/>
              </a:rPr>
              <a:t>giá</a:t>
            </a:r>
            <a:endParaRPr lang="en-US" sz="1400">
              <a:latin typeface="Arial Narrow"/>
              <a:cs typeface="Arial Narrow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82670"/>
              </p:ext>
            </p:extLst>
          </p:nvPr>
        </p:nvGraphicFramePr>
        <p:xfrm>
          <a:off x="1778000" y="898772"/>
          <a:ext cx="8636000" cy="538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977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Tiêu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chí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đánh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giá</a:t>
                      </a:r>
                      <a:endParaRPr lang="en-US" sz="1400"/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Mẫu</a:t>
                      </a:r>
                      <a:r>
                        <a:rPr lang="en-US" sz="1400"/>
                        <a:t> A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Mẫu</a:t>
                      </a:r>
                      <a:r>
                        <a:rPr lang="en-US" sz="1400"/>
                        <a:t> B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Mẫu</a:t>
                      </a:r>
                      <a:r>
                        <a:rPr lang="en-US" sz="1400"/>
                        <a:t> C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Mẫu</a:t>
                      </a:r>
                      <a:r>
                        <a:rPr lang="en-US" sz="1400"/>
                        <a:t> D</a:t>
                      </a:r>
                    </a:p>
                  </a:txBody>
                  <a:tcPr anchor="ctr"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770">
                <a:tc>
                  <a:txBody>
                    <a:bodyPr/>
                    <a:lstStyle/>
                    <a:p>
                      <a:r>
                        <a:rPr lang="en-US" sz="1400" b="1" err="1"/>
                        <a:t>Chức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năng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err="1"/>
                        <a:t>Đạt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được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mục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tiêu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của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phẩm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mọi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người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đã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hiểu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chức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năng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của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phẩm</a:t>
                      </a:r>
                      <a:endParaRPr 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770">
                <a:tc>
                  <a:txBody>
                    <a:bodyPr/>
                    <a:lstStyle/>
                    <a:p>
                      <a:r>
                        <a:rPr lang="en-US" sz="1400" b="1" err="1"/>
                        <a:t>Chí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phí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Chi </a:t>
                      </a:r>
                      <a:r>
                        <a:rPr lang="en-US" sz="1200" i="1" err="1"/>
                        <a:t>phí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Chi </a:t>
                      </a:r>
                      <a:r>
                        <a:rPr lang="en-US" sz="1200" i="1" err="1"/>
                        <a:t>phí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nhưng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mong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muốn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có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ưu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đãi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cho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khách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hàng</a:t>
                      </a:r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err="1"/>
                        <a:t>Muốn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giảm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giá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dịch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vụ</a:t>
                      </a:r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/>
                        <a:t>Chi </a:t>
                      </a:r>
                      <a:r>
                        <a:rPr lang="en-US" sz="1200" i="1" err="1"/>
                        <a:t>phí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770">
                <a:tc>
                  <a:txBody>
                    <a:bodyPr/>
                    <a:lstStyle/>
                    <a:p>
                      <a:r>
                        <a:rPr lang="en-US" sz="1400" b="1" err="1"/>
                        <a:t>Tính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thẩm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mỹ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i="1" err="1"/>
                        <a:t>Sắp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xếp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ngăn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theo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khích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thước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hợp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lý</a:t>
                      </a:r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770">
                <a:tc>
                  <a:txBody>
                    <a:bodyPr/>
                    <a:lstStyle/>
                    <a:p>
                      <a:r>
                        <a:rPr lang="en-US" sz="1400" b="1" err="1"/>
                        <a:t>Khả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năng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sử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dụng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i="1" err="1"/>
                        <a:t>Đơn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giản</a:t>
                      </a:r>
                      <a:r>
                        <a:rPr lang="en-US" sz="1200" i="1"/>
                        <a:t> , </a:t>
                      </a:r>
                      <a:r>
                        <a:rPr lang="en-US" sz="1200" i="1" err="1"/>
                        <a:t>dễ</a:t>
                      </a:r>
                      <a:r>
                        <a:rPr lang="en-US" sz="1200" i="1"/>
                        <a:t> </a:t>
                      </a:r>
                      <a:r>
                        <a:rPr lang="en-US" sz="1200" i="1" err="1"/>
                        <a:t>hiểu</a:t>
                      </a:r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770">
                <a:tc>
                  <a:txBody>
                    <a:bodyPr/>
                    <a:lstStyle/>
                    <a:p>
                      <a:r>
                        <a:rPr lang="en-US" sz="1400" b="1" err="1"/>
                        <a:t>Bảo</a:t>
                      </a:r>
                      <a:r>
                        <a:rPr lang="en-US" sz="1400" b="1"/>
                        <a:t> </a:t>
                      </a:r>
                      <a:r>
                        <a:rPr lang="en-US" sz="1400" b="1" err="1"/>
                        <a:t>trì</a:t>
                      </a:r>
                      <a:endParaRPr lang="en-US" sz="14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i="1"/>
                        <a:t>An </a:t>
                      </a:r>
                      <a:r>
                        <a:rPr lang="en-US" sz="1200" i="1" err="1"/>
                        <a:t>toàn</a:t>
                      </a:r>
                      <a:r>
                        <a:rPr lang="en-US" sz="1200" i="1"/>
                        <a:t> , </a:t>
                      </a:r>
                      <a:r>
                        <a:rPr lang="en-US" sz="1200" i="1" err="1"/>
                        <a:t>bền</a:t>
                      </a:r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i="1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9770">
                <a:tc>
                  <a:txBody>
                    <a:bodyPr/>
                    <a:lstStyle/>
                    <a:p>
                      <a:r>
                        <a:rPr lang="en-US" sz="1200" b="1" err="1"/>
                        <a:t>Khác</a:t>
                      </a:r>
                      <a:endParaRPr lang="en-US" sz="1200" b="1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1610A-0D9F-DA49-BDCF-95C57BB1D724}"/>
              </a:ext>
            </a:extLst>
          </p:cNvPr>
          <p:cNvSpPr txBox="1"/>
          <p:nvPr/>
        </p:nvSpPr>
        <p:spPr>
          <a:xfrm>
            <a:off x="8139545" y="1"/>
            <a:ext cx="2528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Sản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phẩm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cần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nộp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tại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Pha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Kiểm</a:t>
            </a:r>
            <a:r>
              <a:rPr lang="en-US" sz="1600" i="1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  <a:cs typeface="Arial Narrow"/>
              </a:rPr>
              <a:t>tra</a:t>
            </a:r>
            <a:endParaRPr lang="en-US" sz="1600" i="1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000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 l</a:t>
            </a:r>
            <a:r>
              <a:rPr lang="vi-VN"/>
              <a:t>ư</a:t>
            </a:r>
            <a:r>
              <a:rPr lang="en-US" err="1"/>
              <a:t>ới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46489564"/>
              </p:ext>
            </p:extLst>
          </p:nvPr>
        </p:nvGraphicFramePr>
        <p:xfrm>
          <a:off x="3048000" y="1112602"/>
          <a:ext cx="6246092" cy="520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99940" y="1160596"/>
            <a:ext cx="147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err="1"/>
              <a:t>Những</a:t>
            </a:r>
            <a:r>
              <a:rPr lang="en-US" sz="1400" b="1" i="1"/>
              <a:t> </a:t>
            </a:r>
            <a:r>
              <a:rPr lang="en-US" sz="1400" b="1" i="1" err="1"/>
              <a:t>việc</a:t>
            </a:r>
            <a:r>
              <a:rPr lang="en-US" sz="1400" b="1" i="1"/>
              <a:t> </a:t>
            </a:r>
            <a:r>
              <a:rPr lang="en-US" sz="1400" b="1" i="1" err="1"/>
              <a:t>chúng</a:t>
            </a:r>
            <a:r>
              <a:rPr lang="en-US" sz="1400" b="1" i="1"/>
              <a:t> </a:t>
            </a:r>
            <a:r>
              <a:rPr lang="en-US" sz="1400" b="1" i="1" err="1"/>
              <a:t>tôi</a:t>
            </a:r>
            <a:r>
              <a:rPr lang="en-US" sz="1400" b="1" i="1"/>
              <a:t> </a:t>
            </a:r>
            <a:r>
              <a:rPr lang="en-US" sz="1400" b="1" i="1" err="1"/>
              <a:t>tiếp</a:t>
            </a:r>
            <a:r>
              <a:rPr lang="en-US" sz="1400" b="1" i="1"/>
              <a:t> </a:t>
            </a:r>
            <a:r>
              <a:rPr lang="en-US" sz="1400" b="1" i="1" err="1"/>
              <a:t>tục</a:t>
            </a:r>
            <a:r>
              <a:rPr lang="en-US" sz="1400" b="1" i="1"/>
              <a:t> </a:t>
            </a:r>
            <a:r>
              <a:rPr lang="en-US" sz="1400" b="1" i="1" err="1"/>
              <a:t>làm</a:t>
            </a:r>
            <a:endParaRPr lang="en-US" sz="1400" b="1" i="1"/>
          </a:p>
        </p:txBody>
      </p:sp>
      <p:sp>
        <p:nvSpPr>
          <p:cNvPr id="27" name="TextBox 26"/>
          <p:cNvSpPr txBox="1"/>
          <p:nvPr/>
        </p:nvSpPr>
        <p:spPr>
          <a:xfrm>
            <a:off x="6618347" y="1091624"/>
            <a:ext cx="183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err="1"/>
              <a:t>Những</a:t>
            </a:r>
            <a:r>
              <a:rPr lang="en-US" sz="1400" b="1" i="1"/>
              <a:t> </a:t>
            </a:r>
            <a:r>
              <a:rPr lang="en-US" sz="1400" b="1" i="1" err="1"/>
              <a:t>điều</a:t>
            </a:r>
            <a:r>
              <a:rPr lang="en-US" sz="1400" b="1" i="1"/>
              <a:t> </a:t>
            </a:r>
            <a:r>
              <a:rPr lang="en-US" sz="1400" b="1" i="1" err="1"/>
              <a:t>chúng</a:t>
            </a:r>
            <a:r>
              <a:rPr lang="en-US" sz="1400" b="1" i="1"/>
              <a:t> </a:t>
            </a:r>
            <a:r>
              <a:rPr lang="en-US" sz="1400" b="1" i="1" err="1"/>
              <a:t>tôi</a:t>
            </a:r>
            <a:r>
              <a:rPr lang="en-US" sz="1400" b="1" i="1"/>
              <a:t> </a:t>
            </a:r>
            <a:r>
              <a:rPr lang="en-US" sz="1400" b="1" i="1" err="1"/>
              <a:t>sẽ</a:t>
            </a:r>
            <a:r>
              <a:rPr lang="en-US" sz="1400" b="1" i="1"/>
              <a:t> </a:t>
            </a:r>
            <a:r>
              <a:rPr lang="en-US" sz="1400" b="1" i="1" err="1"/>
              <a:t>không</a:t>
            </a:r>
            <a:r>
              <a:rPr lang="en-US" sz="1400" b="1" i="1"/>
              <a:t> </a:t>
            </a:r>
            <a:r>
              <a:rPr lang="en-US" sz="1400" b="1" i="1" err="1"/>
              <a:t>tiếp</a:t>
            </a:r>
            <a:r>
              <a:rPr lang="en-US" sz="1400" b="1" i="1"/>
              <a:t> </a:t>
            </a:r>
            <a:r>
              <a:rPr lang="en-US" sz="1400" b="1" i="1" err="1"/>
              <a:t>tục</a:t>
            </a:r>
            <a:r>
              <a:rPr lang="en-US" sz="1400" b="1" i="1"/>
              <a:t> </a:t>
            </a:r>
            <a:r>
              <a:rPr lang="en-US" sz="1400" b="1" i="1" err="1"/>
              <a:t>làm</a:t>
            </a:r>
            <a:endParaRPr lang="en-US" sz="1400" b="1" i="1"/>
          </a:p>
        </p:txBody>
      </p:sp>
      <p:sp>
        <p:nvSpPr>
          <p:cNvPr id="29" name="TextBox 28"/>
          <p:cNvSpPr txBox="1"/>
          <p:nvPr/>
        </p:nvSpPr>
        <p:spPr>
          <a:xfrm>
            <a:off x="3465945" y="5243156"/>
            <a:ext cx="147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err="1"/>
              <a:t>Những</a:t>
            </a:r>
            <a:r>
              <a:rPr lang="en-US" sz="1400" b="1" i="1"/>
              <a:t> </a:t>
            </a:r>
            <a:r>
              <a:rPr lang="en-US" sz="1400" b="1" i="1" err="1"/>
              <a:t>điều</a:t>
            </a:r>
            <a:r>
              <a:rPr lang="en-US" sz="1400" b="1" i="1"/>
              <a:t> </a:t>
            </a:r>
            <a:r>
              <a:rPr lang="en-US" sz="1400" b="1" i="1" err="1"/>
              <a:t>chúng</a:t>
            </a:r>
            <a:r>
              <a:rPr lang="en-US" sz="1400" b="1" i="1"/>
              <a:t> </a:t>
            </a:r>
            <a:r>
              <a:rPr lang="en-US" sz="1400" b="1" i="1" err="1"/>
              <a:t>tôi</a:t>
            </a:r>
            <a:r>
              <a:rPr lang="en-US" sz="1400" b="1" i="1"/>
              <a:t> </a:t>
            </a:r>
            <a:r>
              <a:rPr lang="en-US" sz="1400" b="1" i="1" err="1"/>
              <a:t>muốn</a:t>
            </a:r>
            <a:r>
              <a:rPr lang="en-US" sz="1400" b="1" i="1"/>
              <a:t> </a:t>
            </a:r>
            <a:r>
              <a:rPr lang="en-US" sz="1400" b="1" i="1" err="1"/>
              <a:t>thử</a:t>
            </a:r>
            <a:endParaRPr lang="en-US" sz="1400" b="1" i="1"/>
          </a:p>
        </p:txBody>
      </p:sp>
      <p:sp>
        <p:nvSpPr>
          <p:cNvPr id="30" name="TextBox 29"/>
          <p:cNvSpPr txBox="1"/>
          <p:nvPr/>
        </p:nvSpPr>
        <p:spPr>
          <a:xfrm>
            <a:off x="6797976" y="5350878"/>
            <a:ext cx="147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err="1"/>
              <a:t>Những</a:t>
            </a:r>
            <a:r>
              <a:rPr lang="en-US" sz="1400" b="1" i="1"/>
              <a:t> </a:t>
            </a:r>
            <a:r>
              <a:rPr lang="en-US" sz="1400" b="1" i="1" err="1"/>
              <a:t>điều</a:t>
            </a:r>
            <a:r>
              <a:rPr lang="en-US" sz="1400" b="1" i="1"/>
              <a:t> </a:t>
            </a:r>
            <a:r>
              <a:rPr lang="en-US" sz="1400" b="1" i="1" err="1"/>
              <a:t>không</a:t>
            </a:r>
            <a:r>
              <a:rPr lang="en-US" sz="1400" b="1" i="1"/>
              <a:t> </a:t>
            </a:r>
            <a:r>
              <a:rPr lang="en-US" sz="1400" b="1" i="1" err="1"/>
              <a:t>liên</a:t>
            </a:r>
            <a:r>
              <a:rPr lang="en-US" sz="1400" b="1" i="1"/>
              <a:t> </a:t>
            </a:r>
            <a:r>
              <a:rPr lang="en-US" sz="1400" b="1" i="1" err="1"/>
              <a:t>quan</a:t>
            </a:r>
            <a:endParaRPr lang="en-US" sz="1400" b="1" i="1"/>
          </a:p>
        </p:txBody>
      </p:sp>
      <p:sp>
        <p:nvSpPr>
          <p:cNvPr id="31" name="Shape 868"/>
          <p:cNvSpPr/>
          <p:nvPr/>
        </p:nvSpPr>
        <p:spPr>
          <a:xfrm>
            <a:off x="5485488" y="3074735"/>
            <a:ext cx="382386" cy="3823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rgbClr val="2B93D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869"/>
          <p:cNvSpPr/>
          <p:nvPr/>
        </p:nvSpPr>
        <p:spPr>
          <a:xfrm>
            <a:off x="6490659" y="3074736"/>
            <a:ext cx="382386" cy="3823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8" y="76941"/>
                </a:moveTo>
                <a:cubicBezTo>
                  <a:pt x="50329" y="77038"/>
                  <a:pt x="41875" y="82772"/>
                  <a:pt x="38297" y="91497"/>
                </a:cubicBezTo>
                <a:lnTo>
                  <a:pt x="44937" y="94219"/>
                </a:lnTo>
                <a:cubicBezTo>
                  <a:pt x="47420" y="88164"/>
                  <a:pt x="53287" y="84184"/>
                  <a:pt x="59832" y="84117"/>
                </a:cubicBezTo>
                <a:cubicBezTo>
                  <a:pt x="66376" y="84049"/>
                  <a:pt x="72324" y="87907"/>
                  <a:pt x="74932" y="93910"/>
                </a:cubicBezTo>
                <a:lnTo>
                  <a:pt x="81514" y="91051"/>
                </a:lnTo>
                <a:cubicBezTo>
                  <a:pt x="77757" y="82402"/>
                  <a:pt x="69187" y="76844"/>
                  <a:pt x="59758" y="76941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rgbClr val="2B93D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3F097A-0624-4F6E-BFF4-A39F9810A04F}"/>
              </a:ext>
            </a:extLst>
          </p:cNvPr>
          <p:cNvGrpSpPr/>
          <p:nvPr/>
        </p:nvGrpSpPr>
        <p:grpSpPr>
          <a:xfrm>
            <a:off x="5470712" y="3945093"/>
            <a:ext cx="420902" cy="508170"/>
            <a:chOff x="-407988" y="1982788"/>
            <a:chExt cx="2595563" cy="3133725"/>
          </a:xfrm>
          <a:solidFill>
            <a:srgbClr val="2B93D1"/>
          </a:solidFill>
        </p:grpSpPr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2CA3041B-EE3D-4C21-A365-8AA5E6338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2509838"/>
              <a:ext cx="1525588" cy="1939925"/>
            </a:xfrm>
            <a:custGeom>
              <a:avLst/>
              <a:gdLst>
                <a:gd name="T0" fmla="*/ 554 w 708"/>
                <a:gd name="T1" fmla="*/ 701 h 903"/>
                <a:gd name="T2" fmla="*/ 702 w 708"/>
                <a:gd name="T3" fmla="*/ 349 h 903"/>
                <a:gd name="T4" fmla="*/ 362 w 708"/>
                <a:gd name="T5" fmla="*/ 7 h 903"/>
                <a:gd name="T6" fmla="*/ 4 w 708"/>
                <a:gd name="T7" fmla="*/ 357 h 903"/>
                <a:gd name="T8" fmla="*/ 68 w 708"/>
                <a:gd name="T9" fmla="*/ 555 h 903"/>
                <a:gd name="T10" fmla="*/ 205 w 708"/>
                <a:gd name="T11" fmla="*/ 903 h 903"/>
                <a:gd name="T12" fmla="*/ 503 w 708"/>
                <a:gd name="T13" fmla="*/ 903 h 903"/>
                <a:gd name="T14" fmla="*/ 554 w 708"/>
                <a:gd name="T15" fmla="*/ 70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903">
                  <a:moveTo>
                    <a:pt x="554" y="701"/>
                  </a:moveTo>
                  <a:cubicBezTo>
                    <a:pt x="614" y="577"/>
                    <a:pt x="708" y="503"/>
                    <a:pt x="702" y="349"/>
                  </a:cubicBezTo>
                  <a:cubicBezTo>
                    <a:pt x="696" y="195"/>
                    <a:pt x="589" y="17"/>
                    <a:pt x="362" y="7"/>
                  </a:cubicBezTo>
                  <a:cubicBezTo>
                    <a:pt x="362" y="7"/>
                    <a:pt x="40" y="0"/>
                    <a:pt x="4" y="357"/>
                  </a:cubicBezTo>
                  <a:cubicBezTo>
                    <a:pt x="4" y="357"/>
                    <a:pt x="0" y="474"/>
                    <a:pt x="68" y="555"/>
                  </a:cubicBezTo>
                  <a:cubicBezTo>
                    <a:pt x="127" y="627"/>
                    <a:pt x="195" y="753"/>
                    <a:pt x="205" y="903"/>
                  </a:cubicBezTo>
                  <a:cubicBezTo>
                    <a:pt x="503" y="903"/>
                    <a:pt x="503" y="903"/>
                    <a:pt x="503" y="903"/>
                  </a:cubicBezTo>
                  <a:cubicBezTo>
                    <a:pt x="507" y="850"/>
                    <a:pt x="520" y="772"/>
                    <a:pt x="554" y="7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3CCDB46-9DFB-4BFA-9F0F-18ECEA0D2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4584700"/>
              <a:ext cx="795338" cy="476250"/>
            </a:xfrm>
            <a:custGeom>
              <a:avLst/>
              <a:gdLst>
                <a:gd name="T0" fmla="*/ 37 w 369"/>
                <a:gd name="T1" fmla="*/ 3 h 222"/>
                <a:gd name="T2" fmla="*/ 323 w 369"/>
                <a:gd name="T3" fmla="*/ 0 h 222"/>
                <a:gd name="T4" fmla="*/ 238 w 369"/>
                <a:gd name="T5" fmla="*/ 222 h 222"/>
                <a:gd name="T6" fmla="*/ 128 w 369"/>
                <a:gd name="T7" fmla="*/ 222 h 222"/>
                <a:gd name="T8" fmla="*/ 37 w 369"/>
                <a:gd name="T9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22">
                  <a:moveTo>
                    <a:pt x="37" y="3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323" y="0"/>
                    <a:pt x="369" y="210"/>
                    <a:pt x="238" y="222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2"/>
                    <a:pt x="0" y="215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159629E5-7674-4C5F-B052-D4AAEC2041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875" y="3224213"/>
              <a:ext cx="393700" cy="103187"/>
            </a:xfrm>
            <a:custGeom>
              <a:avLst/>
              <a:gdLst>
                <a:gd name="T0" fmla="*/ 159 w 183"/>
                <a:gd name="T1" fmla="*/ 0 h 48"/>
                <a:gd name="T2" fmla="*/ 183 w 183"/>
                <a:gd name="T3" fmla="*/ 24 h 48"/>
                <a:gd name="T4" fmla="*/ 159 w 183"/>
                <a:gd name="T5" fmla="*/ 48 h 48"/>
                <a:gd name="T6" fmla="*/ 24 w 183"/>
                <a:gd name="T7" fmla="*/ 48 h 48"/>
                <a:gd name="T8" fmla="*/ 0 w 183"/>
                <a:gd name="T9" fmla="*/ 24 h 48"/>
                <a:gd name="T10" fmla="*/ 24 w 183"/>
                <a:gd name="T11" fmla="*/ 0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172" y="0"/>
                    <a:pt x="183" y="11"/>
                    <a:pt x="183" y="24"/>
                  </a:cubicBezTo>
                  <a:cubicBezTo>
                    <a:pt x="183" y="38"/>
                    <a:pt x="172" y="48"/>
                    <a:pt x="15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9" y="0"/>
                  </a:ln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157A917-6AC8-47F3-A3AA-E9972F45D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2597150"/>
              <a:ext cx="371475" cy="254000"/>
            </a:xfrm>
            <a:custGeom>
              <a:avLst/>
              <a:gdLst>
                <a:gd name="T0" fmla="*/ 165 w 172"/>
                <a:gd name="T1" fmla="*/ 15 h 118"/>
                <a:gd name="T2" fmla="*/ 156 w 172"/>
                <a:gd name="T3" fmla="*/ 48 h 118"/>
                <a:gd name="T4" fmla="*/ 40 w 172"/>
                <a:gd name="T5" fmla="*/ 115 h 118"/>
                <a:gd name="T6" fmla="*/ 28 w 172"/>
                <a:gd name="T7" fmla="*/ 118 h 118"/>
                <a:gd name="T8" fmla="*/ 7 w 172"/>
                <a:gd name="T9" fmla="*/ 106 h 118"/>
                <a:gd name="T10" fmla="*/ 16 w 172"/>
                <a:gd name="T11" fmla="*/ 74 h 118"/>
                <a:gd name="T12" fmla="*/ 132 w 172"/>
                <a:gd name="T13" fmla="*/ 6 h 118"/>
                <a:gd name="T14" fmla="*/ 165 w 172"/>
                <a:gd name="T15" fmla="*/ 15 h 118"/>
                <a:gd name="T16" fmla="*/ 165 w 172"/>
                <a:gd name="T17" fmla="*/ 15 h 118"/>
                <a:gd name="T18" fmla="*/ 165 w 172"/>
                <a:gd name="T1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8">
                  <a:moveTo>
                    <a:pt x="165" y="15"/>
                  </a:moveTo>
                  <a:cubicBezTo>
                    <a:pt x="172" y="27"/>
                    <a:pt x="168" y="41"/>
                    <a:pt x="156" y="48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6" y="117"/>
                    <a:pt x="32" y="118"/>
                    <a:pt x="28" y="118"/>
                  </a:cubicBezTo>
                  <a:cubicBezTo>
                    <a:pt x="20" y="118"/>
                    <a:pt x="12" y="114"/>
                    <a:pt x="7" y="106"/>
                  </a:cubicBezTo>
                  <a:cubicBezTo>
                    <a:pt x="0" y="95"/>
                    <a:pt x="4" y="80"/>
                    <a:pt x="16" y="74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44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B40F7D4C-57C9-48A2-BF9D-4058F2DE0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3695700"/>
              <a:ext cx="371475" cy="255587"/>
            </a:xfrm>
            <a:custGeom>
              <a:avLst/>
              <a:gdLst>
                <a:gd name="T0" fmla="*/ 156 w 172"/>
                <a:gd name="T1" fmla="*/ 74 h 119"/>
                <a:gd name="T2" fmla="*/ 165 w 172"/>
                <a:gd name="T3" fmla="*/ 107 h 119"/>
                <a:gd name="T4" fmla="*/ 144 w 172"/>
                <a:gd name="T5" fmla="*/ 119 h 119"/>
                <a:gd name="T6" fmla="*/ 132 w 172"/>
                <a:gd name="T7" fmla="*/ 115 h 119"/>
                <a:gd name="T8" fmla="*/ 16 w 172"/>
                <a:gd name="T9" fmla="*/ 48 h 119"/>
                <a:gd name="T10" fmla="*/ 7 w 172"/>
                <a:gd name="T11" fmla="*/ 15 h 119"/>
                <a:gd name="T12" fmla="*/ 40 w 172"/>
                <a:gd name="T13" fmla="*/ 7 h 119"/>
                <a:gd name="T14" fmla="*/ 156 w 172"/>
                <a:gd name="T15" fmla="*/ 74 h 119"/>
                <a:gd name="T16" fmla="*/ 156 w 172"/>
                <a:gd name="T17" fmla="*/ 74 h 119"/>
                <a:gd name="T18" fmla="*/ 156 w 172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9">
                  <a:moveTo>
                    <a:pt x="156" y="74"/>
                  </a:moveTo>
                  <a:cubicBezTo>
                    <a:pt x="168" y="80"/>
                    <a:pt x="172" y="95"/>
                    <a:pt x="165" y="107"/>
                  </a:cubicBezTo>
                  <a:cubicBezTo>
                    <a:pt x="161" y="114"/>
                    <a:pt x="153" y="119"/>
                    <a:pt x="144" y="119"/>
                  </a:cubicBezTo>
                  <a:cubicBezTo>
                    <a:pt x="140" y="119"/>
                    <a:pt x="136" y="118"/>
                    <a:pt x="132" y="11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4" y="42"/>
                    <a:pt x="0" y="27"/>
                    <a:pt x="7" y="15"/>
                  </a:cubicBezTo>
                  <a:cubicBezTo>
                    <a:pt x="14" y="4"/>
                    <a:pt x="28" y="0"/>
                    <a:pt x="40" y="7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A7E96512-DD18-4E91-B9F8-6172C7682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63" y="2459038"/>
              <a:ext cx="1616075" cy="2657475"/>
            </a:xfrm>
            <a:custGeom>
              <a:avLst/>
              <a:gdLst>
                <a:gd name="T0" fmla="*/ 750 w 750"/>
                <a:gd name="T1" fmla="*/ 376 h 1237"/>
                <a:gd name="T2" fmla="*/ 674 w 750"/>
                <a:gd name="T3" fmla="*/ 602 h 1237"/>
                <a:gd name="T4" fmla="*/ 546 w 750"/>
                <a:gd name="T5" fmla="*/ 976 h 1237"/>
                <a:gd name="T6" fmla="*/ 546 w 750"/>
                <a:gd name="T7" fmla="*/ 1120 h 1237"/>
                <a:gd name="T8" fmla="*/ 430 w 750"/>
                <a:gd name="T9" fmla="*/ 1237 h 1237"/>
                <a:gd name="T10" fmla="*/ 321 w 750"/>
                <a:gd name="T11" fmla="*/ 1237 h 1237"/>
                <a:gd name="T12" fmla="*/ 205 w 750"/>
                <a:gd name="T13" fmla="*/ 1120 h 1237"/>
                <a:gd name="T14" fmla="*/ 205 w 750"/>
                <a:gd name="T15" fmla="*/ 976 h 1237"/>
                <a:gd name="T16" fmla="*/ 77 w 750"/>
                <a:gd name="T17" fmla="*/ 603 h 1237"/>
                <a:gd name="T18" fmla="*/ 1 w 750"/>
                <a:gd name="T19" fmla="*/ 373 h 1237"/>
                <a:gd name="T20" fmla="*/ 110 w 750"/>
                <a:gd name="T21" fmla="*/ 112 h 1237"/>
                <a:gd name="T22" fmla="*/ 370 w 750"/>
                <a:gd name="T23" fmla="*/ 2 h 1237"/>
                <a:gd name="T24" fmla="*/ 638 w 750"/>
                <a:gd name="T25" fmla="*/ 110 h 1237"/>
                <a:gd name="T26" fmla="*/ 750 w 750"/>
                <a:gd name="T27" fmla="*/ 376 h 1237"/>
                <a:gd name="T28" fmla="*/ 636 w 750"/>
                <a:gd name="T29" fmla="*/ 573 h 1237"/>
                <a:gd name="T30" fmla="*/ 702 w 750"/>
                <a:gd name="T31" fmla="*/ 376 h 1237"/>
                <a:gd name="T32" fmla="*/ 604 w 750"/>
                <a:gd name="T33" fmla="*/ 144 h 1237"/>
                <a:gd name="T34" fmla="*/ 371 w 750"/>
                <a:gd name="T35" fmla="*/ 50 h 1237"/>
                <a:gd name="T36" fmla="*/ 49 w 750"/>
                <a:gd name="T37" fmla="*/ 373 h 1237"/>
                <a:gd name="T38" fmla="*/ 116 w 750"/>
                <a:gd name="T39" fmla="*/ 574 h 1237"/>
                <a:gd name="T40" fmla="*/ 253 w 750"/>
                <a:gd name="T41" fmla="*/ 967 h 1237"/>
                <a:gd name="T42" fmla="*/ 498 w 750"/>
                <a:gd name="T43" fmla="*/ 967 h 1237"/>
                <a:gd name="T44" fmla="*/ 636 w 750"/>
                <a:gd name="T45" fmla="*/ 573 h 1237"/>
                <a:gd name="T46" fmla="*/ 498 w 750"/>
                <a:gd name="T47" fmla="*/ 1120 h 1237"/>
                <a:gd name="T48" fmla="*/ 498 w 750"/>
                <a:gd name="T49" fmla="*/ 1113 h 1237"/>
                <a:gd name="T50" fmla="*/ 253 w 750"/>
                <a:gd name="T51" fmla="*/ 1085 h 1237"/>
                <a:gd name="T52" fmla="*/ 253 w 750"/>
                <a:gd name="T53" fmla="*/ 1104 h 1237"/>
                <a:gd name="T54" fmla="*/ 497 w 750"/>
                <a:gd name="T55" fmla="*/ 1132 h 1237"/>
                <a:gd name="T56" fmla="*/ 498 w 750"/>
                <a:gd name="T57" fmla="*/ 1120 h 1237"/>
                <a:gd name="T58" fmla="*/ 498 w 750"/>
                <a:gd name="T59" fmla="*/ 1064 h 1237"/>
                <a:gd name="T60" fmla="*/ 498 w 750"/>
                <a:gd name="T61" fmla="*/ 1015 h 1237"/>
                <a:gd name="T62" fmla="*/ 253 w 750"/>
                <a:gd name="T63" fmla="*/ 1015 h 1237"/>
                <a:gd name="T64" fmla="*/ 253 w 750"/>
                <a:gd name="T65" fmla="*/ 1036 h 1237"/>
                <a:gd name="T66" fmla="*/ 498 w 750"/>
                <a:gd name="T67" fmla="*/ 1064 h 1237"/>
                <a:gd name="T68" fmla="*/ 468 w 750"/>
                <a:gd name="T69" fmla="*/ 1177 h 1237"/>
                <a:gd name="T70" fmla="*/ 261 w 750"/>
                <a:gd name="T71" fmla="*/ 1153 h 1237"/>
                <a:gd name="T72" fmla="*/ 321 w 750"/>
                <a:gd name="T73" fmla="*/ 1189 h 1237"/>
                <a:gd name="T74" fmla="*/ 430 w 750"/>
                <a:gd name="T75" fmla="*/ 1189 h 1237"/>
                <a:gd name="T76" fmla="*/ 468 w 750"/>
                <a:gd name="T77" fmla="*/ 1177 h 1237"/>
                <a:gd name="T78" fmla="*/ 468 w 750"/>
                <a:gd name="T79" fmla="*/ 1177 h 1237"/>
                <a:gd name="T80" fmla="*/ 468 w 750"/>
                <a:gd name="T81" fmla="*/ 117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750" y="376"/>
                  </a:moveTo>
                  <a:cubicBezTo>
                    <a:pt x="750" y="459"/>
                    <a:pt x="724" y="537"/>
                    <a:pt x="674" y="602"/>
                  </a:cubicBezTo>
                  <a:cubicBezTo>
                    <a:pt x="590" y="713"/>
                    <a:pt x="546" y="842"/>
                    <a:pt x="546" y="976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46" y="1185"/>
                    <a:pt x="494" y="1237"/>
                    <a:pt x="430" y="1237"/>
                  </a:cubicBezTo>
                  <a:cubicBezTo>
                    <a:pt x="321" y="1237"/>
                    <a:pt x="321" y="1237"/>
                    <a:pt x="321" y="1237"/>
                  </a:cubicBezTo>
                  <a:cubicBezTo>
                    <a:pt x="257" y="1237"/>
                    <a:pt x="205" y="1185"/>
                    <a:pt x="205" y="1120"/>
                  </a:cubicBezTo>
                  <a:cubicBezTo>
                    <a:pt x="205" y="976"/>
                    <a:pt x="205" y="976"/>
                    <a:pt x="205" y="976"/>
                  </a:cubicBezTo>
                  <a:cubicBezTo>
                    <a:pt x="205" y="843"/>
                    <a:pt x="160" y="711"/>
                    <a:pt x="77" y="603"/>
                  </a:cubicBezTo>
                  <a:cubicBezTo>
                    <a:pt x="27" y="536"/>
                    <a:pt x="0" y="457"/>
                    <a:pt x="1" y="373"/>
                  </a:cubicBezTo>
                  <a:cubicBezTo>
                    <a:pt x="2" y="275"/>
                    <a:pt x="41" y="182"/>
                    <a:pt x="110" y="112"/>
                  </a:cubicBezTo>
                  <a:cubicBezTo>
                    <a:pt x="180" y="43"/>
                    <a:pt x="272" y="3"/>
                    <a:pt x="370" y="2"/>
                  </a:cubicBezTo>
                  <a:cubicBezTo>
                    <a:pt x="471" y="0"/>
                    <a:pt x="566" y="39"/>
                    <a:pt x="638" y="110"/>
                  </a:cubicBezTo>
                  <a:cubicBezTo>
                    <a:pt x="710" y="180"/>
                    <a:pt x="750" y="275"/>
                    <a:pt x="750" y="376"/>
                  </a:cubicBezTo>
                  <a:close/>
                  <a:moveTo>
                    <a:pt x="636" y="573"/>
                  </a:moveTo>
                  <a:cubicBezTo>
                    <a:pt x="679" y="516"/>
                    <a:pt x="702" y="448"/>
                    <a:pt x="702" y="376"/>
                  </a:cubicBezTo>
                  <a:cubicBezTo>
                    <a:pt x="702" y="288"/>
                    <a:pt x="667" y="206"/>
                    <a:pt x="604" y="144"/>
                  </a:cubicBezTo>
                  <a:cubicBezTo>
                    <a:pt x="542" y="82"/>
                    <a:pt x="459" y="49"/>
                    <a:pt x="371" y="50"/>
                  </a:cubicBezTo>
                  <a:cubicBezTo>
                    <a:pt x="195" y="52"/>
                    <a:pt x="51" y="197"/>
                    <a:pt x="49" y="373"/>
                  </a:cubicBezTo>
                  <a:cubicBezTo>
                    <a:pt x="48" y="446"/>
                    <a:pt x="71" y="516"/>
                    <a:pt x="116" y="574"/>
                  </a:cubicBezTo>
                  <a:cubicBezTo>
                    <a:pt x="202" y="688"/>
                    <a:pt x="251" y="827"/>
                    <a:pt x="253" y="967"/>
                  </a:cubicBezTo>
                  <a:cubicBezTo>
                    <a:pt x="498" y="967"/>
                    <a:pt x="498" y="967"/>
                    <a:pt x="498" y="967"/>
                  </a:cubicBezTo>
                  <a:cubicBezTo>
                    <a:pt x="500" y="825"/>
                    <a:pt x="547" y="690"/>
                    <a:pt x="636" y="573"/>
                  </a:cubicBezTo>
                  <a:close/>
                  <a:moveTo>
                    <a:pt x="498" y="1120"/>
                  </a:moveTo>
                  <a:cubicBezTo>
                    <a:pt x="498" y="1113"/>
                    <a:pt x="498" y="1113"/>
                    <a:pt x="498" y="1113"/>
                  </a:cubicBezTo>
                  <a:cubicBezTo>
                    <a:pt x="253" y="1085"/>
                    <a:pt x="253" y="1085"/>
                    <a:pt x="253" y="1085"/>
                  </a:cubicBezTo>
                  <a:cubicBezTo>
                    <a:pt x="253" y="1104"/>
                    <a:pt x="253" y="1104"/>
                    <a:pt x="253" y="1104"/>
                  </a:cubicBezTo>
                  <a:cubicBezTo>
                    <a:pt x="497" y="1132"/>
                    <a:pt x="497" y="1132"/>
                    <a:pt x="497" y="1132"/>
                  </a:cubicBezTo>
                  <a:cubicBezTo>
                    <a:pt x="498" y="1128"/>
                    <a:pt x="498" y="1124"/>
                    <a:pt x="498" y="1120"/>
                  </a:cubicBezTo>
                  <a:close/>
                  <a:moveTo>
                    <a:pt x="498" y="1064"/>
                  </a:moveTo>
                  <a:cubicBezTo>
                    <a:pt x="498" y="1015"/>
                    <a:pt x="498" y="1015"/>
                    <a:pt x="498" y="1015"/>
                  </a:cubicBezTo>
                  <a:cubicBezTo>
                    <a:pt x="253" y="1015"/>
                    <a:pt x="253" y="1015"/>
                    <a:pt x="253" y="1015"/>
                  </a:cubicBezTo>
                  <a:cubicBezTo>
                    <a:pt x="253" y="1036"/>
                    <a:pt x="253" y="1036"/>
                    <a:pt x="253" y="1036"/>
                  </a:cubicBezTo>
                  <a:lnTo>
                    <a:pt x="498" y="1064"/>
                  </a:lnTo>
                  <a:close/>
                  <a:moveTo>
                    <a:pt x="468" y="1177"/>
                  </a:moveTo>
                  <a:cubicBezTo>
                    <a:pt x="261" y="1153"/>
                    <a:pt x="261" y="1153"/>
                    <a:pt x="261" y="1153"/>
                  </a:cubicBezTo>
                  <a:cubicBezTo>
                    <a:pt x="273" y="1174"/>
                    <a:pt x="296" y="1189"/>
                    <a:pt x="321" y="1189"/>
                  </a:cubicBezTo>
                  <a:cubicBezTo>
                    <a:pt x="430" y="1189"/>
                    <a:pt x="430" y="1189"/>
                    <a:pt x="430" y="1189"/>
                  </a:cubicBezTo>
                  <a:cubicBezTo>
                    <a:pt x="444" y="1189"/>
                    <a:pt x="457" y="1184"/>
                    <a:pt x="468" y="1177"/>
                  </a:cubicBezTo>
                  <a:close/>
                  <a:moveTo>
                    <a:pt x="468" y="1177"/>
                  </a:moveTo>
                  <a:cubicBezTo>
                    <a:pt x="468" y="1177"/>
                    <a:pt x="468" y="1177"/>
                    <a:pt x="468" y="1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015766B0-5B62-47CB-A2B1-13F439D48A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688" y="2141538"/>
              <a:ext cx="261938" cy="360362"/>
            </a:xfrm>
            <a:custGeom>
              <a:avLst/>
              <a:gdLst>
                <a:gd name="T0" fmla="*/ 107 w 122"/>
                <a:gd name="T1" fmla="*/ 7 h 168"/>
                <a:gd name="T2" fmla="*/ 115 w 122"/>
                <a:gd name="T3" fmla="*/ 39 h 168"/>
                <a:gd name="T4" fmla="*/ 48 w 122"/>
                <a:gd name="T5" fmla="*/ 156 h 168"/>
                <a:gd name="T6" fmla="*/ 27 w 122"/>
                <a:gd name="T7" fmla="*/ 168 h 168"/>
                <a:gd name="T8" fmla="*/ 15 w 122"/>
                <a:gd name="T9" fmla="*/ 165 h 168"/>
                <a:gd name="T10" fmla="*/ 7 w 122"/>
                <a:gd name="T11" fmla="*/ 132 h 168"/>
                <a:gd name="T12" fmla="*/ 74 w 122"/>
                <a:gd name="T13" fmla="*/ 15 h 168"/>
                <a:gd name="T14" fmla="*/ 107 w 122"/>
                <a:gd name="T15" fmla="*/ 7 h 168"/>
                <a:gd name="T16" fmla="*/ 107 w 122"/>
                <a:gd name="T17" fmla="*/ 7 h 168"/>
                <a:gd name="T18" fmla="*/ 107 w 122"/>
                <a:gd name="T19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07" y="7"/>
                  </a:moveTo>
                  <a:cubicBezTo>
                    <a:pt x="118" y="13"/>
                    <a:pt x="122" y="28"/>
                    <a:pt x="115" y="39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4" y="164"/>
                    <a:pt x="36" y="168"/>
                    <a:pt x="27" y="168"/>
                  </a:cubicBezTo>
                  <a:cubicBezTo>
                    <a:pt x="23" y="168"/>
                    <a:pt x="19" y="167"/>
                    <a:pt x="15" y="165"/>
                  </a:cubicBezTo>
                  <a:cubicBezTo>
                    <a:pt x="4" y="158"/>
                    <a:pt x="0" y="143"/>
                    <a:pt x="7" y="132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0" y="4"/>
                    <a:pt x="95" y="0"/>
                    <a:pt x="107" y="7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8EDCE103-1231-483F-AFC2-C9D9E09B8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3" y="1982788"/>
              <a:ext cx="103188" cy="390525"/>
            </a:xfrm>
            <a:custGeom>
              <a:avLst/>
              <a:gdLst>
                <a:gd name="T0" fmla="*/ 48 w 48"/>
                <a:gd name="T1" fmla="*/ 24 h 182"/>
                <a:gd name="T2" fmla="*/ 48 w 48"/>
                <a:gd name="T3" fmla="*/ 158 h 182"/>
                <a:gd name="T4" fmla="*/ 24 w 48"/>
                <a:gd name="T5" fmla="*/ 182 h 182"/>
                <a:gd name="T6" fmla="*/ 0 w 48"/>
                <a:gd name="T7" fmla="*/ 158 h 182"/>
                <a:gd name="T8" fmla="*/ 0 w 48"/>
                <a:gd name="T9" fmla="*/ 24 h 182"/>
                <a:gd name="T10" fmla="*/ 24 w 48"/>
                <a:gd name="T11" fmla="*/ 0 h 182"/>
                <a:gd name="T12" fmla="*/ 48 w 48"/>
                <a:gd name="T13" fmla="*/ 24 h 182"/>
                <a:gd name="T14" fmla="*/ 48 w 48"/>
                <a:gd name="T15" fmla="*/ 24 h 182"/>
                <a:gd name="T16" fmla="*/ 48 w 48"/>
                <a:gd name="T17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48" y="24"/>
                  </a:moveTo>
                  <a:cubicBezTo>
                    <a:pt x="48" y="158"/>
                    <a:pt x="48" y="158"/>
                    <a:pt x="48" y="158"/>
                  </a:cubicBezTo>
                  <a:cubicBezTo>
                    <a:pt x="48" y="172"/>
                    <a:pt x="38" y="182"/>
                    <a:pt x="24" y="182"/>
                  </a:cubicBezTo>
                  <a:cubicBezTo>
                    <a:pt x="11" y="182"/>
                    <a:pt x="0" y="172"/>
                    <a:pt x="0" y="1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E59B3729-2902-4BD0-935D-CC7432407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963" y="2141538"/>
              <a:ext cx="263525" cy="360362"/>
            </a:xfrm>
            <a:custGeom>
              <a:avLst/>
              <a:gdLst>
                <a:gd name="T0" fmla="*/ 115 w 122"/>
                <a:gd name="T1" fmla="*/ 132 h 168"/>
                <a:gd name="T2" fmla="*/ 106 w 122"/>
                <a:gd name="T3" fmla="*/ 165 h 168"/>
                <a:gd name="T4" fmla="*/ 94 w 122"/>
                <a:gd name="T5" fmla="*/ 168 h 168"/>
                <a:gd name="T6" fmla="*/ 74 w 122"/>
                <a:gd name="T7" fmla="*/ 156 h 168"/>
                <a:gd name="T8" fmla="*/ 6 w 122"/>
                <a:gd name="T9" fmla="*/ 39 h 168"/>
                <a:gd name="T10" fmla="*/ 15 w 122"/>
                <a:gd name="T11" fmla="*/ 7 h 168"/>
                <a:gd name="T12" fmla="*/ 48 w 122"/>
                <a:gd name="T13" fmla="*/ 15 h 168"/>
                <a:gd name="T14" fmla="*/ 115 w 122"/>
                <a:gd name="T15" fmla="*/ 132 h 168"/>
                <a:gd name="T16" fmla="*/ 115 w 122"/>
                <a:gd name="T17" fmla="*/ 132 h 168"/>
                <a:gd name="T18" fmla="*/ 115 w 122"/>
                <a:gd name="T19" fmla="*/ 13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15" y="132"/>
                  </a:moveTo>
                  <a:cubicBezTo>
                    <a:pt x="122" y="143"/>
                    <a:pt x="118" y="158"/>
                    <a:pt x="106" y="165"/>
                  </a:cubicBezTo>
                  <a:cubicBezTo>
                    <a:pt x="103" y="167"/>
                    <a:pt x="98" y="168"/>
                    <a:pt x="94" y="168"/>
                  </a:cubicBezTo>
                  <a:cubicBezTo>
                    <a:pt x="86" y="168"/>
                    <a:pt x="78" y="164"/>
                    <a:pt x="74" y="15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0" y="28"/>
                    <a:pt x="4" y="13"/>
                    <a:pt x="15" y="7"/>
                  </a:cubicBezTo>
                  <a:cubicBezTo>
                    <a:pt x="27" y="0"/>
                    <a:pt x="41" y="4"/>
                    <a:pt x="48" y="15"/>
                  </a:cubicBezTo>
                  <a:lnTo>
                    <a:pt x="115" y="132"/>
                  </a:lnTo>
                  <a:close/>
                  <a:moveTo>
                    <a:pt x="115" y="132"/>
                  </a:moveTo>
                  <a:cubicBezTo>
                    <a:pt x="115" y="132"/>
                    <a:pt x="115" y="132"/>
                    <a:pt x="115" y="1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EFF0309-A0C0-47B2-BAFD-1EE95C79B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2597150"/>
              <a:ext cx="368300" cy="254000"/>
            </a:xfrm>
            <a:custGeom>
              <a:avLst/>
              <a:gdLst>
                <a:gd name="T0" fmla="*/ 156 w 171"/>
                <a:gd name="T1" fmla="*/ 74 h 118"/>
                <a:gd name="T2" fmla="*/ 165 w 171"/>
                <a:gd name="T3" fmla="*/ 106 h 118"/>
                <a:gd name="T4" fmla="*/ 144 w 171"/>
                <a:gd name="T5" fmla="*/ 118 h 118"/>
                <a:gd name="T6" fmla="*/ 132 w 171"/>
                <a:gd name="T7" fmla="*/ 115 h 118"/>
                <a:gd name="T8" fmla="*/ 15 w 171"/>
                <a:gd name="T9" fmla="*/ 48 h 118"/>
                <a:gd name="T10" fmla="*/ 7 w 171"/>
                <a:gd name="T11" fmla="*/ 15 h 118"/>
                <a:gd name="T12" fmla="*/ 39 w 171"/>
                <a:gd name="T13" fmla="*/ 6 h 118"/>
                <a:gd name="T14" fmla="*/ 156 w 171"/>
                <a:gd name="T15" fmla="*/ 74 h 118"/>
                <a:gd name="T16" fmla="*/ 156 w 171"/>
                <a:gd name="T17" fmla="*/ 74 h 118"/>
                <a:gd name="T18" fmla="*/ 156 w 171"/>
                <a:gd name="T19" fmla="*/ 7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6" y="74"/>
                  </a:moveTo>
                  <a:cubicBezTo>
                    <a:pt x="167" y="80"/>
                    <a:pt x="171" y="95"/>
                    <a:pt x="165" y="106"/>
                  </a:cubicBezTo>
                  <a:cubicBezTo>
                    <a:pt x="160" y="114"/>
                    <a:pt x="152" y="118"/>
                    <a:pt x="144" y="118"/>
                  </a:cubicBezTo>
                  <a:cubicBezTo>
                    <a:pt x="140" y="118"/>
                    <a:pt x="136" y="117"/>
                    <a:pt x="132" y="11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41"/>
                    <a:pt x="0" y="27"/>
                    <a:pt x="7" y="15"/>
                  </a:cubicBezTo>
                  <a:cubicBezTo>
                    <a:pt x="13" y="4"/>
                    <a:pt x="28" y="0"/>
                    <a:pt x="39" y="6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3CB46F4B-6248-4DF7-9519-BD37EE5F27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3695700"/>
              <a:ext cx="368300" cy="255587"/>
            </a:xfrm>
            <a:custGeom>
              <a:avLst/>
              <a:gdLst>
                <a:gd name="T0" fmla="*/ 165 w 171"/>
                <a:gd name="T1" fmla="*/ 15 h 119"/>
                <a:gd name="T2" fmla="*/ 156 w 171"/>
                <a:gd name="T3" fmla="*/ 48 h 119"/>
                <a:gd name="T4" fmla="*/ 39 w 171"/>
                <a:gd name="T5" fmla="*/ 115 h 119"/>
                <a:gd name="T6" fmla="*/ 27 w 171"/>
                <a:gd name="T7" fmla="*/ 119 h 119"/>
                <a:gd name="T8" fmla="*/ 7 w 171"/>
                <a:gd name="T9" fmla="*/ 107 h 119"/>
                <a:gd name="T10" fmla="*/ 15 w 171"/>
                <a:gd name="T11" fmla="*/ 74 h 119"/>
                <a:gd name="T12" fmla="*/ 132 w 171"/>
                <a:gd name="T13" fmla="*/ 7 h 119"/>
                <a:gd name="T14" fmla="*/ 165 w 171"/>
                <a:gd name="T15" fmla="*/ 15 h 119"/>
                <a:gd name="T16" fmla="*/ 165 w 171"/>
                <a:gd name="T17" fmla="*/ 15 h 119"/>
                <a:gd name="T18" fmla="*/ 165 w 171"/>
                <a:gd name="T19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65" y="15"/>
                  </a:moveTo>
                  <a:cubicBezTo>
                    <a:pt x="171" y="27"/>
                    <a:pt x="167" y="42"/>
                    <a:pt x="156" y="4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6" y="118"/>
                    <a:pt x="32" y="119"/>
                    <a:pt x="27" y="119"/>
                  </a:cubicBezTo>
                  <a:cubicBezTo>
                    <a:pt x="19" y="119"/>
                    <a:pt x="11" y="114"/>
                    <a:pt x="7" y="107"/>
                  </a:cubicBezTo>
                  <a:cubicBezTo>
                    <a:pt x="0" y="95"/>
                    <a:pt x="4" y="80"/>
                    <a:pt x="15" y="74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43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ADD7D14-6B27-46CC-AEFB-152911C98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224213"/>
              <a:ext cx="392113" cy="103187"/>
            </a:xfrm>
            <a:custGeom>
              <a:avLst/>
              <a:gdLst>
                <a:gd name="T0" fmla="*/ 158 w 182"/>
                <a:gd name="T1" fmla="*/ 0 h 48"/>
                <a:gd name="T2" fmla="*/ 182 w 182"/>
                <a:gd name="T3" fmla="*/ 24 h 48"/>
                <a:gd name="T4" fmla="*/ 158 w 182"/>
                <a:gd name="T5" fmla="*/ 48 h 48"/>
                <a:gd name="T6" fmla="*/ 24 w 182"/>
                <a:gd name="T7" fmla="*/ 48 h 48"/>
                <a:gd name="T8" fmla="*/ 0 w 182"/>
                <a:gd name="T9" fmla="*/ 24 h 48"/>
                <a:gd name="T10" fmla="*/ 24 w 182"/>
                <a:gd name="T11" fmla="*/ 0 h 48"/>
                <a:gd name="T12" fmla="*/ 158 w 182"/>
                <a:gd name="T13" fmla="*/ 0 h 48"/>
                <a:gd name="T14" fmla="*/ 158 w 182"/>
                <a:gd name="T15" fmla="*/ 0 h 48"/>
                <a:gd name="T16" fmla="*/ 158 w 18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58" y="0"/>
                  </a:moveTo>
                  <a:cubicBezTo>
                    <a:pt x="172" y="0"/>
                    <a:pt x="182" y="11"/>
                    <a:pt x="182" y="24"/>
                  </a:cubicBezTo>
                  <a:cubicBezTo>
                    <a:pt x="182" y="38"/>
                    <a:pt x="172" y="48"/>
                    <a:pt x="15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8" y="0"/>
                  </a:lnTo>
                  <a:close/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442095" y="3978881"/>
            <a:ext cx="474133" cy="463824"/>
            <a:chOff x="4904407" y="8080499"/>
            <a:chExt cx="1336675" cy="1411287"/>
          </a:xfrm>
          <a:solidFill>
            <a:srgbClr val="2B93D1"/>
          </a:solidFill>
        </p:grpSpPr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5574332" y="8550399"/>
              <a:ext cx="666750" cy="585787"/>
            </a:xfrm>
            <a:custGeom>
              <a:avLst/>
              <a:gdLst>
                <a:gd name="T0" fmla="*/ 545 w 1681"/>
                <a:gd name="T1" fmla="*/ 1476 h 1476"/>
                <a:gd name="T2" fmla="*/ 759 w 1681"/>
                <a:gd name="T3" fmla="*/ 1439 h 1476"/>
                <a:gd name="T4" fmla="*/ 952 w 1681"/>
                <a:gd name="T5" fmla="*/ 1352 h 1476"/>
                <a:gd name="T6" fmla="*/ 1121 w 1681"/>
                <a:gd name="T7" fmla="*/ 1225 h 1476"/>
                <a:gd name="T8" fmla="*/ 1269 w 1681"/>
                <a:gd name="T9" fmla="*/ 1065 h 1476"/>
                <a:gd name="T10" fmla="*/ 1394 w 1681"/>
                <a:gd name="T11" fmla="*/ 885 h 1476"/>
                <a:gd name="T12" fmla="*/ 1496 w 1681"/>
                <a:gd name="T13" fmla="*/ 693 h 1476"/>
                <a:gd name="T14" fmla="*/ 1577 w 1681"/>
                <a:gd name="T15" fmla="*/ 498 h 1476"/>
                <a:gd name="T16" fmla="*/ 1634 w 1681"/>
                <a:gd name="T17" fmla="*/ 311 h 1476"/>
                <a:gd name="T18" fmla="*/ 1669 w 1681"/>
                <a:gd name="T19" fmla="*/ 142 h 1476"/>
                <a:gd name="T20" fmla="*/ 1681 w 1681"/>
                <a:gd name="T21" fmla="*/ 0 h 1476"/>
                <a:gd name="T22" fmla="*/ 1450 w 1681"/>
                <a:gd name="T23" fmla="*/ 5 h 1476"/>
                <a:gd name="T24" fmla="*/ 1225 w 1681"/>
                <a:gd name="T25" fmla="*/ 23 h 1476"/>
                <a:gd name="T26" fmla="*/ 1007 w 1681"/>
                <a:gd name="T27" fmla="*/ 54 h 1476"/>
                <a:gd name="T28" fmla="*/ 867 w 1681"/>
                <a:gd name="T29" fmla="*/ 84 h 1476"/>
                <a:gd name="T30" fmla="*/ 765 w 1681"/>
                <a:gd name="T31" fmla="*/ 113 h 1476"/>
                <a:gd name="T32" fmla="*/ 666 w 1681"/>
                <a:gd name="T33" fmla="*/ 147 h 1476"/>
                <a:gd name="T34" fmla="*/ 570 w 1681"/>
                <a:gd name="T35" fmla="*/ 187 h 1476"/>
                <a:gd name="T36" fmla="*/ 490 w 1681"/>
                <a:gd name="T37" fmla="*/ 226 h 1476"/>
                <a:gd name="T38" fmla="*/ 416 w 1681"/>
                <a:gd name="T39" fmla="*/ 270 h 1476"/>
                <a:gd name="T40" fmla="*/ 344 w 1681"/>
                <a:gd name="T41" fmla="*/ 321 h 1476"/>
                <a:gd name="T42" fmla="*/ 273 w 1681"/>
                <a:gd name="T43" fmla="*/ 380 h 1476"/>
                <a:gd name="T44" fmla="*/ 206 w 1681"/>
                <a:gd name="T45" fmla="*/ 447 h 1476"/>
                <a:gd name="T46" fmla="*/ 146 w 1681"/>
                <a:gd name="T47" fmla="*/ 522 h 1476"/>
                <a:gd name="T48" fmla="*/ 93 w 1681"/>
                <a:gd name="T49" fmla="*/ 604 h 1476"/>
                <a:gd name="T50" fmla="*/ 50 w 1681"/>
                <a:gd name="T51" fmla="*/ 693 h 1476"/>
                <a:gd name="T52" fmla="*/ 19 w 1681"/>
                <a:gd name="T53" fmla="*/ 789 h 1476"/>
                <a:gd name="T54" fmla="*/ 2 w 1681"/>
                <a:gd name="T55" fmla="*/ 894 h 1476"/>
                <a:gd name="T56" fmla="*/ 1 w 1681"/>
                <a:gd name="T57" fmla="*/ 1005 h 1476"/>
                <a:gd name="T58" fmla="*/ 55 w 1681"/>
                <a:gd name="T59" fmla="*/ 976 h 1476"/>
                <a:gd name="T60" fmla="*/ 140 w 1681"/>
                <a:gd name="T61" fmla="*/ 919 h 1476"/>
                <a:gd name="T62" fmla="*/ 248 w 1681"/>
                <a:gd name="T63" fmla="*/ 844 h 1476"/>
                <a:gd name="T64" fmla="*/ 331 w 1681"/>
                <a:gd name="T65" fmla="*/ 798 h 1476"/>
                <a:gd name="T66" fmla="*/ 402 w 1681"/>
                <a:gd name="T67" fmla="*/ 769 h 1476"/>
                <a:gd name="T68" fmla="*/ 483 w 1681"/>
                <a:gd name="T69" fmla="*/ 745 h 1476"/>
                <a:gd name="T70" fmla="*/ 577 w 1681"/>
                <a:gd name="T71" fmla="*/ 731 h 1476"/>
                <a:gd name="T72" fmla="*/ 686 w 1681"/>
                <a:gd name="T73" fmla="*/ 728 h 1476"/>
                <a:gd name="T74" fmla="*/ 768 w 1681"/>
                <a:gd name="T75" fmla="*/ 765 h 1476"/>
                <a:gd name="T76" fmla="*/ 763 w 1681"/>
                <a:gd name="T77" fmla="*/ 856 h 1476"/>
                <a:gd name="T78" fmla="*/ 744 w 1681"/>
                <a:gd name="T79" fmla="*/ 943 h 1476"/>
                <a:gd name="T80" fmla="*/ 713 w 1681"/>
                <a:gd name="T81" fmla="*/ 1024 h 1476"/>
                <a:gd name="T82" fmla="*/ 674 w 1681"/>
                <a:gd name="T83" fmla="*/ 1098 h 1476"/>
                <a:gd name="T84" fmla="*/ 629 w 1681"/>
                <a:gd name="T85" fmla="*/ 1169 h 1476"/>
                <a:gd name="T86" fmla="*/ 530 w 1681"/>
                <a:gd name="T87" fmla="*/ 1294 h 1476"/>
                <a:gd name="T88" fmla="*/ 437 w 1681"/>
                <a:gd name="T89" fmla="*/ 1403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81" h="1476">
                  <a:moveTo>
                    <a:pt x="390" y="1467"/>
                  </a:moveTo>
                  <a:lnTo>
                    <a:pt x="469" y="1475"/>
                  </a:lnTo>
                  <a:lnTo>
                    <a:pt x="545" y="1476"/>
                  </a:lnTo>
                  <a:lnTo>
                    <a:pt x="619" y="1469"/>
                  </a:lnTo>
                  <a:lnTo>
                    <a:pt x="690" y="1457"/>
                  </a:lnTo>
                  <a:lnTo>
                    <a:pt x="759" y="1439"/>
                  </a:lnTo>
                  <a:lnTo>
                    <a:pt x="825" y="1415"/>
                  </a:lnTo>
                  <a:lnTo>
                    <a:pt x="890" y="1387"/>
                  </a:lnTo>
                  <a:lnTo>
                    <a:pt x="952" y="1352"/>
                  </a:lnTo>
                  <a:lnTo>
                    <a:pt x="1010" y="1314"/>
                  </a:lnTo>
                  <a:lnTo>
                    <a:pt x="1067" y="1271"/>
                  </a:lnTo>
                  <a:lnTo>
                    <a:pt x="1121" y="1225"/>
                  </a:lnTo>
                  <a:lnTo>
                    <a:pt x="1173" y="1174"/>
                  </a:lnTo>
                  <a:lnTo>
                    <a:pt x="1222" y="1122"/>
                  </a:lnTo>
                  <a:lnTo>
                    <a:pt x="1269" y="1065"/>
                  </a:lnTo>
                  <a:lnTo>
                    <a:pt x="1313" y="1007"/>
                  </a:lnTo>
                  <a:lnTo>
                    <a:pt x="1354" y="947"/>
                  </a:lnTo>
                  <a:lnTo>
                    <a:pt x="1394" y="885"/>
                  </a:lnTo>
                  <a:lnTo>
                    <a:pt x="1430" y="821"/>
                  </a:lnTo>
                  <a:lnTo>
                    <a:pt x="1464" y="758"/>
                  </a:lnTo>
                  <a:lnTo>
                    <a:pt x="1496" y="693"/>
                  </a:lnTo>
                  <a:lnTo>
                    <a:pt x="1526" y="628"/>
                  </a:lnTo>
                  <a:lnTo>
                    <a:pt x="1552" y="563"/>
                  </a:lnTo>
                  <a:lnTo>
                    <a:pt x="1577" y="498"/>
                  </a:lnTo>
                  <a:lnTo>
                    <a:pt x="1599" y="434"/>
                  </a:lnTo>
                  <a:lnTo>
                    <a:pt x="1617" y="373"/>
                  </a:lnTo>
                  <a:lnTo>
                    <a:pt x="1634" y="311"/>
                  </a:lnTo>
                  <a:lnTo>
                    <a:pt x="1648" y="253"/>
                  </a:lnTo>
                  <a:lnTo>
                    <a:pt x="1660" y="196"/>
                  </a:lnTo>
                  <a:lnTo>
                    <a:pt x="1669" y="142"/>
                  </a:lnTo>
                  <a:lnTo>
                    <a:pt x="1676" y="91"/>
                  </a:lnTo>
                  <a:lnTo>
                    <a:pt x="1680" y="44"/>
                  </a:lnTo>
                  <a:lnTo>
                    <a:pt x="1681" y="0"/>
                  </a:lnTo>
                  <a:lnTo>
                    <a:pt x="1604" y="1"/>
                  </a:lnTo>
                  <a:lnTo>
                    <a:pt x="1527" y="3"/>
                  </a:lnTo>
                  <a:lnTo>
                    <a:pt x="1450" y="5"/>
                  </a:lnTo>
                  <a:lnTo>
                    <a:pt x="1374" y="10"/>
                  </a:lnTo>
                  <a:lnTo>
                    <a:pt x="1299" y="15"/>
                  </a:lnTo>
                  <a:lnTo>
                    <a:pt x="1225" y="23"/>
                  </a:lnTo>
                  <a:lnTo>
                    <a:pt x="1151" y="32"/>
                  </a:lnTo>
                  <a:lnTo>
                    <a:pt x="1080" y="42"/>
                  </a:lnTo>
                  <a:lnTo>
                    <a:pt x="1007" y="54"/>
                  </a:lnTo>
                  <a:lnTo>
                    <a:pt x="937" y="68"/>
                  </a:lnTo>
                  <a:lnTo>
                    <a:pt x="902" y="76"/>
                  </a:lnTo>
                  <a:lnTo>
                    <a:pt x="867" y="84"/>
                  </a:lnTo>
                  <a:lnTo>
                    <a:pt x="833" y="93"/>
                  </a:lnTo>
                  <a:lnTo>
                    <a:pt x="799" y="103"/>
                  </a:lnTo>
                  <a:lnTo>
                    <a:pt x="765" y="113"/>
                  </a:lnTo>
                  <a:lnTo>
                    <a:pt x="732" y="124"/>
                  </a:lnTo>
                  <a:lnTo>
                    <a:pt x="699" y="135"/>
                  </a:lnTo>
                  <a:lnTo>
                    <a:pt x="666" y="147"/>
                  </a:lnTo>
                  <a:lnTo>
                    <a:pt x="634" y="159"/>
                  </a:lnTo>
                  <a:lnTo>
                    <a:pt x="602" y="172"/>
                  </a:lnTo>
                  <a:lnTo>
                    <a:pt x="570" y="187"/>
                  </a:lnTo>
                  <a:lnTo>
                    <a:pt x="538" y="201"/>
                  </a:lnTo>
                  <a:lnTo>
                    <a:pt x="514" y="213"/>
                  </a:lnTo>
                  <a:lnTo>
                    <a:pt x="490" y="226"/>
                  </a:lnTo>
                  <a:lnTo>
                    <a:pt x="466" y="240"/>
                  </a:lnTo>
                  <a:lnTo>
                    <a:pt x="442" y="255"/>
                  </a:lnTo>
                  <a:lnTo>
                    <a:pt x="416" y="270"/>
                  </a:lnTo>
                  <a:lnTo>
                    <a:pt x="392" y="286"/>
                  </a:lnTo>
                  <a:lnTo>
                    <a:pt x="368" y="303"/>
                  </a:lnTo>
                  <a:lnTo>
                    <a:pt x="344" y="321"/>
                  </a:lnTo>
                  <a:lnTo>
                    <a:pt x="320" y="340"/>
                  </a:lnTo>
                  <a:lnTo>
                    <a:pt x="296" y="359"/>
                  </a:lnTo>
                  <a:lnTo>
                    <a:pt x="273" y="380"/>
                  </a:lnTo>
                  <a:lnTo>
                    <a:pt x="250" y="402"/>
                  </a:lnTo>
                  <a:lnTo>
                    <a:pt x="228" y="424"/>
                  </a:lnTo>
                  <a:lnTo>
                    <a:pt x="206" y="447"/>
                  </a:lnTo>
                  <a:lnTo>
                    <a:pt x="185" y="472"/>
                  </a:lnTo>
                  <a:lnTo>
                    <a:pt x="166" y="496"/>
                  </a:lnTo>
                  <a:lnTo>
                    <a:pt x="146" y="522"/>
                  </a:lnTo>
                  <a:lnTo>
                    <a:pt x="127" y="549"/>
                  </a:lnTo>
                  <a:lnTo>
                    <a:pt x="110" y="575"/>
                  </a:lnTo>
                  <a:lnTo>
                    <a:pt x="93" y="604"/>
                  </a:lnTo>
                  <a:lnTo>
                    <a:pt x="78" y="632"/>
                  </a:lnTo>
                  <a:lnTo>
                    <a:pt x="63" y="662"/>
                  </a:lnTo>
                  <a:lnTo>
                    <a:pt x="50" y="693"/>
                  </a:lnTo>
                  <a:lnTo>
                    <a:pt x="39" y="725"/>
                  </a:lnTo>
                  <a:lnTo>
                    <a:pt x="28" y="756"/>
                  </a:lnTo>
                  <a:lnTo>
                    <a:pt x="19" y="789"/>
                  </a:lnTo>
                  <a:lnTo>
                    <a:pt x="12" y="824"/>
                  </a:lnTo>
                  <a:lnTo>
                    <a:pt x="6" y="858"/>
                  </a:lnTo>
                  <a:lnTo>
                    <a:pt x="2" y="894"/>
                  </a:lnTo>
                  <a:lnTo>
                    <a:pt x="0" y="930"/>
                  </a:lnTo>
                  <a:lnTo>
                    <a:pt x="0" y="966"/>
                  </a:lnTo>
                  <a:lnTo>
                    <a:pt x="1" y="1005"/>
                  </a:lnTo>
                  <a:lnTo>
                    <a:pt x="18" y="996"/>
                  </a:lnTo>
                  <a:lnTo>
                    <a:pt x="37" y="986"/>
                  </a:lnTo>
                  <a:lnTo>
                    <a:pt x="55" y="976"/>
                  </a:lnTo>
                  <a:lnTo>
                    <a:pt x="72" y="966"/>
                  </a:lnTo>
                  <a:lnTo>
                    <a:pt x="106" y="943"/>
                  </a:lnTo>
                  <a:lnTo>
                    <a:pt x="140" y="919"/>
                  </a:lnTo>
                  <a:lnTo>
                    <a:pt x="174" y="895"/>
                  </a:lnTo>
                  <a:lnTo>
                    <a:pt x="211" y="870"/>
                  </a:lnTo>
                  <a:lnTo>
                    <a:pt x="248" y="844"/>
                  </a:lnTo>
                  <a:lnTo>
                    <a:pt x="288" y="820"/>
                  </a:lnTo>
                  <a:lnTo>
                    <a:pt x="309" y="809"/>
                  </a:lnTo>
                  <a:lnTo>
                    <a:pt x="331" y="798"/>
                  </a:lnTo>
                  <a:lnTo>
                    <a:pt x="354" y="787"/>
                  </a:lnTo>
                  <a:lnTo>
                    <a:pt x="377" y="777"/>
                  </a:lnTo>
                  <a:lnTo>
                    <a:pt x="402" y="769"/>
                  </a:lnTo>
                  <a:lnTo>
                    <a:pt x="427" y="760"/>
                  </a:lnTo>
                  <a:lnTo>
                    <a:pt x="455" y="752"/>
                  </a:lnTo>
                  <a:lnTo>
                    <a:pt x="483" y="745"/>
                  </a:lnTo>
                  <a:lnTo>
                    <a:pt x="513" y="740"/>
                  </a:lnTo>
                  <a:lnTo>
                    <a:pt x="544" y="734"/>
                  </a:lnTo>
                  <a:lnTo>
                    <a:pt x="577" y="731"/>
                  </a:lnTo>
                  <a:lnTo>
                    <a:pt x="611" y="729"/>
                  </a:lnTo>
                  <a:lnTo>
                    <a:pt x="647" y="728"/>
                  </a:lnTo>
                  <a:lnTo>
                    <a:pt x="686" y="728"/>
                  </a:lnTo>
                  <a:lnTo>
                    <a:pt x="725" y="730"/>
                  </a:lnTo>
                  <a:lnTo>
                    <a:pt x="766" y="732"/>
                  </a:lnTo>
                  <a:lnTo>
                    <a:pt x="768" y="765"/>
                  </a:lnTo>
                  <a:lnTo>
                    <a:pt x="768" y="796"/>
                  </a:lnTo>
                  <a:lnTo>
                    <a:pt x="766" y="827"/>
                  </a:lnTo>
                  <a:lnTo>
                    <a:pt x="763" y="856"/>
                  </a:lnTo>
                  <a:lnTo>
                    <a:pt x="758" y="886"/>
                  </a:lnTo>
                  <a:lnTo>
                    <a:pt x="752" y="915"/>
                  </a:lnTo>
                  <a:lnTo>
                    <a:pt x="744" y="943"/>
                  </a:lnTo>
                  <a:lnTo>
                    <a:pt x="734" y="971"/>
                  </a:lnTo>
                  <a:lnTo>
                    <a:pt x="724" y="997"/>
                  </a:lnTo>
                  <a:lnTo>
                    <a:pt x="713" y="1024"/>
                  </a:lnTo>
                  <a:lnTo>
                    <a:pt x="701" y="1049"/>
                  </a:lnTo>
                  <a:lnTo>
                    <a:pt x="688" y="1074"/>
                  </a:lnTo>
                  <a:lnTo>
                    <a:pt x="674" y="1098"/>
                  </a:lnTo>
                  <a:lnTo>
                    <a:pt x="659" y="1123"/>
                  </a:lnTo>
                  <a:lnTo>
                    <a:pt x="644" y="1146"/>
                  </a:lnTo>
                  <a:lnTo>
                    <a:pt x="629" y="1169"/>
                  </a:lnTo>
                  <a:lnTo>
                    <a:pt x="596" y="1213"/>
                  </a:lnTo>
                  <a:lnTo>
                    <a:pt x="563" y="1255"/>
                  </a:lnTo>
                  <a:lnTo>
                    <a:pt x="530" y="1294"/>
                  </a:lnTo>
                  <a:lnTo>
                    <a:pt x="498" y="1332"/>
                  </a:lnTo>
                  <a:lnTo>
                    <a:pt x="466" y="1368"/>
                  </a:lnTo>
                  <a:lnTo>
                    <a:pt x="437" y="1403"/>
                  </a:lnTo>
                  <a:lnTo>
                    <a:pt x="412" y="1435"/>
                  </a:lnTo>
                  <a:lnTo>
                    <a:pt x="390" y="14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4904407" y="8291636"/>
              <a:ext cx="496888" cy="517525"/>
            </a:xfrm>
            <a:custGeom>
              <a:avLst/>
              <a:gdLst>
                <a:gd name="T0" fmla="*/ 674 w 1252"/>
                <a:gd name="T1" fmla="*/ 695 h 1304"/>
                <a:gd name="T2" fmla="*/ 732 w 1252"/>
                <a:gd name="T3" fmla="*/ 699 h 1304"/>
                <a:gd name="T4" fmla="*/ 786 w 1252"/>
                <a:gd name="T5" fmla="*/ 707 h 1304"/>
                <a:gd name="T6" fmla="*/ 833 w 1252"/>
                <a:gd name="T7" fmla="*/ 718 h 1304"/>
                <a:gd name="T8" fmla="*/ 877 w 1252"/>
                <a:gd name="T9" fmla="*/ 731 h 1304"/>
                <a:gd name="T10" fmla="*/ 917 w 1252"/>
                <a:gd name="T11" fmla="*/ 746 h 1304"/>
                <a:gd name="T12" fmla="*/ 954 w 1252"/>
                <a:gd name="T13" fmla="*/ 763 h 1304"/>
                <a:gd name="T14" fmla="*/ 987 w 1252"/>
                <a:gd name="T15" fmla="*/ 782 h 1304"/>
                <a:gd name="T16" fmla="*/ 1035 w 1252"/>
                <a:gd name="T17" fmla="*/ 812 h 1304"/>
                <a:gd name="T18" fmla="*/ 1094 w 1252"/>
                <a:gd name="T19" fmla="*/ 855 h 1304"/>
                <a:gd name="T20" fmla="*/ 1152 w 1252"/>
                <a:gd name="T21" fmla="*/ 899 h 1304"/>
                <a:gd name="T22" fmla="*/ 1215 w 1252"/>
                <a:gd name="T23" fmla="*/ 942 h 1304"/>
                <a:gd name="T24" fmla="*/ 1252 w 1252"/>
                <a:gd name="T25" fmla="*/ 907 h 1304"/>
                <a:gd name="T26" fmla="*/ 1246 w 1252"/>
                <a:gd name="T27" fmla="*/ 801 h 1304"/>
                <a:gd name="T28" fmla="*/ 1221 w 1252"/>
                <a:gd name="T29" fmla="*/ 701 h 1304"/>
                <a:gd name="T30" fmla="*/ 1184 w 1252"/>
                <a:gd name="T31" fmla="*/ 608 h 1304"/>
                <a:gd name="T32" fmla="*/ 1131 w 1252"/>
                <a:gd name="T33" fmla="*/ 521 h 1304"/>
                <a:gd name="T34" fmla="*/ 1067 w 1252"/>
                <a:gd name="T35" fmla="*/ 441 h 1304"/>
                <a:gd name="T36" fmla="*/ 993 w 1252"/>
                <a:gd name="T37" fmla="*/ 366 h 1304"/>
                <a:gd name="T38" fmla="*/ 908 w 1252"/>
                <a:gd name="T39" fmla="*/ 299 h 1304"/>
                <a:gd name="T40" fmla="*/ 815 w 1252"/>
                <a:gd name="T41" fmla="*/ 238 h 1304"/>
                <a:gd name="T42" fmla="*/ 716 w 1252"/>
                <a:gd name="T43" fmla="*/ 184 h 1304"/>
                <a:gd name="T44" fmla="*/ 611 w 1252"/>
                <a:gd name="T45" fmla="*/ 137 h 1304"/>
                <a:gd name="T46" fmla="*/ 502 w 1252"/>
                <a:gd name="T47" fmla="*/ 96 h 1304"/>
                <a:gd name="T48" fmla="*/ 390 w 1252"/>
                <a:gd name="T49" fmla="*/ 62 h 1304"/>
                <a:gd name="T50" fmla="*/ 278 w 1252"/>
                <a:gd name="T51" fmla="*/ 36 h 1304"/>
                <a:gd name="T52" fmla="*/ 165 w 1252"/>
                <a:gd name="T53" fmla="*/ 16 h 1304"/>
                <a:gd name="T54" fmla="*/ 55 w 1252"/>
                <a:gd name="T55" fmla="*/ 3 h 1304"/>
                <a:gd name="T56" fmla="*/ 3 w 1252"/>
                <a:gd name="T57" fmla="*/ 58 h 1304"/>
                <a:gd name="T58" fmla="*/ 14 w 1252"/>
                <a:gd name="T59" fmla="*/ 177 h 1304"/>
                <a:gd name="T60" fmla="*/ 29 w 1252"/>
                <a:gd name="T61" fmla="*/ 296 h 1304"/>
                <a:gd name="T62" fmla="*/ 50 w 1252"/>
                <a:gd name="T63" fmla="*/ 413 h 1304"/>
                <a:gd name="T64" fmla="*/ 77 w 1252"/>
                <a:gd name="T65" fmla="*/ 530 h 1304"/>
                <a:gd name="T66" fmla="*/ 109 w 1252"/>
                <a:gd name="T67" fmla="*/ 643 h 1304"/>
                <a:gd name="T68" fmla="*/ 147 w 1252"/>
                <a:gd name="T69" fmla="*/ 752 h 1304"/>
                <a:gd name="T70" fmla="*/ 192 w 1252"/>
                <a:gd name="T71" fmla="*/ 854 h 1304"/>
                <a:gd name="T72" fmla="*/ 244 w 1252"/>
                <a:gd name="T73" fmla="*/ 950 h 1304"/>
                <a:gd name="T74" fmla="*/ 303 w 1252"/>
                <a:gd name="T75" fmla="*/ 1037 h 1304"/>
                <a:gd name="T76" fmla="*/ 370 w 1252"/>
                <a:gd name="T77" fmla="*/ 1113 h 1304"/>
                <a:gd name="T78" fmla="*/ 445 w 1252"/>
                <a:gd name="T79" fmla="*/ 1179 h 1304"/>
                <a:gd name="T80" fmla="*/ 529 w 1252"/>
                <a:gd name="T81" fmla="*/ 1232 h 1304"/>
                <a:gd name="T82" fmla="*/ 621 w 1252"/>
                <a:gd name="T83" fmla="*/ 1272 h 1304"/>
                <a:gd name="T84" fmla="*/ 722 w 1252"/>
                <a:gd name="T85" fmla="*/ 1296 h 1304"/>
                <a:gd name="T86" fmla="*/ 832 w 1252"/>
                <a:gd name="T87" fmla="*/ 1304 h 1304"/>
                <a:gd name="T88" fmla="*/ 885 w 1252"/>
                <a:gd name="T89" fmla="*/ 1289 h 1304"/>
                <a:gd name="T90" fmla="*/ 870 w 1252"/>
                <a:gd name="T91" fmla="*/ 1261 h 1304"/>
                <a:gd name="T92" fmla="*/ 841 w 1252"/>
                <a:gd name="T93" fmla="*/ 1220 h 1304"/>
                <a:gd name="T94" fmla="*/ 798 w 1252"/>
                <a:gd name="T95" fmla="*/ 1163 h 1304"/>
                <a:gd name="T96" fmla="*/ 752 w 1252"/>
                <a:gd name="T97" fmla="*/ 1102 h 1304"/>
                <a:gd name="T98" fmla="*/ 719 w 1252"/>
                <a:gd name="T99" fmla="*/ 1050 h 1304"/>
                <a:gd name="T100" fmla="*/ 698 w 1252"/>
                <a:gd name="T101" fmla="*/ 1013 h 1304"/>
                <a:gd name="T102" fmla="*/ 679 w 1252"/>
                <a:gd name="T103" fmla="*/ 973 h 1304"/>
                <a:gd name="T104" fmla="*/ 664 w 1252"/>
                <a:gd name="T105" fmla="*/ 930 h 1304"/>
                <a:gd name="T106" fmla="*/ 651 w 1252"/>
                <a:gd name="T107" fmla="*/ 884 h 1304"/>
                <a:gd name="T108" fmla="*/ 642 w 1252"/>
                <a:gd name="T109" fmla="*/ 834 h 1304"/>
                <a:gd name="T110" fmla="*/ 639 w 1252"/>
                <a:gd name="T111" fmla="*/ 780 h 1304"/>
                <a:gd name="T112" fmla="*/ 640 w 1252"/>
                <a:gd name="T113" fmla="*/ 723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52" h="1304">
                  <a:moveTo>
                    <a:pt x="642" y="693"/>
                  </a:moveTo>
                  <a:lnTo>
                    <a:pt x="674" y="695"/>
                  </a:lnTo>
                  <a:lnTo>
                    <a:pt x="703" y="696"/>
                  </a:lnTo>
                  <a:lnTo>
                    <a:pt x="732" y="699"/>
                  </a:lnTo>
                  <a:lnTo>
                    <a:pt x="760" y="702"/>
                  </a:lnTo>
                  <a:lnTo>
                    <a:pt x="786" y="707"/>
                  </a:lnTo>
                  <a:lnTo>
                    <a:pt x="810" y="712"/>
                  </a:lnTo>
                  <a:lnTo>
                    <a:pt x="833" y="718"/>
                  </a:lnTo>
                  <a:lnTo>
                    <a:pt x="856" y="724"/>
                  </a:lnTo>
                  <a:lnTo>
                    <a:pt x="877" y="731"/>
                  </a:lnTo>
                  <a:lnTo>
                    <a:pt x="898" y="738"/>
                  </a:lnTo>
                  <a:lnTo>
                    <a:pt x="917" y="746"/>
                  </a:lnTo>
                  <a:lnTo>
                    <a:pt x="936" y="754"/>
                  </a:lnTo>
                  <a:lnTo>
                    <a:pt x="954" y="763"/>
                  </a:lnTo>
                  <a:lnTo>
                    <a:pt x="971" y="773"/>
                  </a:lnTo>
                  <a:lnTo>
                    <a:pt x="987" y="782"/>
                  </a:lnTo>
                  <a:lnTo>
                    <a:pt x="1004" y="791"/>
                  </a:lnTo>
                  <a:lnTo>
                    <a:pt x="1035" y="812"/>
                  </a:lnTo>
                  <a:lnTo>
                    <a:pt x="1064" y="833"/>
                  </a:lnTo>
                  <a:lnTo>
                    <a:pt x="1094" y="855"/>
                  </a:lnTo>
                  <a:lnTo>
                    <a:pt x="1122" y="877"/>
                  </a:lnTo>
                  <a:lnTo>
                    <a:pt x="1152" y="899"/>
                  </a:lnTo>
                  <a:lnTo>
                    <a:pt x="1182" y="921"/>
                  </a:lnTo>
                  <a:lnTo>
                    <a:pt x="1215" y="942"/>
                  </a:lnTo>
                  <a:lnTo>
                    <a:pt x="1249" y="963"/>
                  </a:lnTo>
                  <a:lnTo>
                    <a:pt x="1252" y="907"/>
                  </a:lnTo>
                  <a:lnTo>
                    <a:pt x="1251" y="853"/>
                  </a:lnTo>
                  <a:lnTo>
                    <a:pt x="1246" y="801"/>
                  </a:lnTo>
                  <a:lnTo>
                    <a:pt x="1236" y="751"/>
                  </a:lnTo>
                  <a:lnTo>
                    <a:pt x="1221" y="701"/>
                  </a:lnTo>
                  <a:lnTo>
                    <a:pt x="1205" y="654"/>
                  </a:lnTo>
                  <a:lnTo>
                    <a:pt x="1184" y="608"/>
                  </a:lnTo>
                  <a:lnTo>
                    <a:pt x="1159" y="564"/>
                  </a:lnTo>
                  <a:lnTo>
                    <a:pt x="1131" y="521"/>
                  </a:lnTo>
                  <a:lnTo>
                    <a:pt x="1100" y="480"/>
                  </a:lnTo>
                  <a:lnTo>
                    <a:pt x="1067" y="441"/>
                  </a:lnTo>
                  <a:lnTo>
                    <a:pt x="1031" y="402"/>
                  </a:lnTo>
                  <a:lnTo>
                    <a:pt x="993" y="366"/>
                  </a:lnTo>
                  <a:lnTo>
                    <a:pt x="951" y="332"/>
                  </a:lnTo>
                  <a:lnTo>
                    <a:pt x="908" y="299"/>
                  </a:lnTo>
                  <a:lnTo>
                    <a:pt x="862" y="268"/>
                  </a:lnTo>
                  <a:lnTo>
                    <a:pt x="815" y="238"/>
                  </a:lnTo>
                  <a:lnTo>
                    <a:pt x="766" y="210"/>
                  </a:lnTo>
                  <a:lnTo>
                    <a:pt x="716" y="184"/>
                  </a:lnTo>
                  <a:lnTo>
                    <a:pt x="664" y="159"/>
                  </a:lnTo>
                  <a:lnTo>
                    <a:pt x="611" y="137"/>
                  </a:lnTo>
                  <a:lnTo>
                    <a:pt x="556" y="115"/>
                  </a:lnTo>
                  <a:lnTo>
                    <a:pt x="502" y="96"/>
                  </a:lnTo>
                  <a:lnTo>
                    <a:pt x="446" y="79"/>
                  </a:lnTo>
                  <a:lnTo>
                    <a:pt x="390" y="62"/>
                  </a:lnTo>
                  <a:lnTo>
                    <a:pt x="334" y="48"/>
                  </a:lnTo>
                  <a:lnTo>
                    <a:pt x="278" y="36"/>
                  </a:lnTo>
                  <a:lnTo>
                    <a:pt x="222" y="25"/>
                  </a:lnTo>
                  <a:lnTo>
                    <a:pt x="165" y="16"/>
                  </a:lnTo>
                  <a:lnTo>
                    <a:pt x="110" y="8"/>
                  </a:lnTo>
                  <a:lnTo>
                    <a:pt x="55" y="3"/>
                  </a:lnTo>
                  <a:lnTo>
                    <a:pt x="0" y="0"/>
                  </a:lnTo>
                  <a:lnTo>
                    <a:pt x="3" y="58"/>
                  </a:lnTo>
                  <a:lnTo>
                    <a:pt x="8" y="117"/>
                  </a:lnTo>
                  <a:lnTo>
                    <a:pt x="14" y="177"/>
                  </a:lnTo>
                  <a:lnTo>
                    <a:pt x="21" y="236"/>
                  </a:lnTo>
                  <a:lnTo>
                    <a:pt x="29" y="296"/>
                  </a:lnTo>
                  <a:lnTo>
                    <a:pt x="39" y="355"/>
                  </a:lnTo>
                  <a:lnTo>
                    <a:pt x="50" y="413"/>
                  </a:lnTo>
                  <a:lnTo>
                    <a:pt x="62" y="473"/>
                  </a:lnTo>
                  <a:lnTo>
                    <a:pt x="77" y="530"/>
                  </a:lnTo>
                  <a:lnTo>
                    <a:pt x="92" y="587"/>
                  </a:lnTo>
                  <a:lnTo>
                    <a:pt x="109" y="643"/>
                  </a:lnTo>
                  <a:lnTo>
                    <a:pt x="127" y="698"/>
                  </a:lnTo>
                  <a:lnTo>
                    <a:pt x="147" y="752"/>
                  </a:lnTo>
                  <a:lnTo>
                    <a:pt x="169" y="804"/>
                  </a:lnTo>
                  <a:lnTo>
                    <a:pt x="192" y="854"/>
                  </a:lnTo>
                  <a:lnTo>
                    <a:pt x="217" y="903"/>
                  </a:lnTo>
                  <a:lnTo>
                    <a:pt x="244" y="950"/>
                  </a:lnTo>
                  <a:lnTo>
                    <a:pt x="272" y="994"/>
                  </a:lnTo>
                  <a:lnTo>
                    <a:pt x="303" y="1037"/>
                  </a:lnTo>
                  <a:lnTo>
                    <a:pt x="336" y="1076"/>
                  </a:lnTo>
                  <a:lnTo>
                    <a:pt x="370" y="1113"/>
                  </a:lnTo>
                  <a:lnTo>
                    <a:pt x="407" y="1148"/>
                  </a:lnTo>
                  <a:lnTo>
                    <a:pt x="445" y="1179"/>
                  </a:lnTo>
                  <a:lnTo>
                    <a:pt x="486" y="1207"/>
                  </a:lnTo>
                  <a:lnTo>
                    <a:pt x="529" y="1232"/>
                  </a:lnTo>
                  <a:lnTo>
                    <a:pt x="574" y="1253"/>
                  </a:lnTo>
                  <a:lnTo>
                    <a:pt x="621" y="1272"/>
                  </a:lnTo>
                  <a:lnTo>
                    <a:pt x="670" y="1285"/>
                  </a:lnTo>
                  <a:lnTo>
                    <a:pt x="722" y="1296"/>
                  </a:lnTo>
                  <a:lnTo>
                    <a:pt x="776" y="1302"/>
                  </a:lnTo>
                  <a:lnTo>
                    <a:pt x="832" y="1304"/>
                  </a:lnTo>
                  <a:lnTo>
                    <a:pt x="892" y="1302"/>
                  </a:lnTo>
                  <a:lnTo>
                    <a:pt x="885" y="1289"/>
                  </a:lnTo>
                  <a:lnTo>
                    <a:pt x="877" y="1274"/>
                  </a:lnTo>
                  <a:lnTo>
                    <a:pt x="870" y="1261"/>
                  </a:lnTo>
                  <a:lnTo>
                    <a:pt x="861" y="1248"/>
                  </a:lnTo>
                  <a:lnTo>
                    <a:pt x="841" y="1220"/>
                  </a:lnTo>
                  <a:lnTo>
                    <a:pt x="820" y="1193"/>
                  </a:lnTo>
                  <a:lnTo>
                    <a:pt x="798" y="1163"/>
                  </a:lnTo>
                  <a:lnTo>
                    <a:pt x="775" y="1133"/>
                  </a:lnTo>
                  <a:lnTo>
                    <a:pt x="752" y="1102"/>
                  </a:lnTo>
                  <a:lnTo>
                    <a:pt x="729" y="1068"/>
                  </a:lnTo>
                  <a:lnTo>
                    <a:pt x="719" y="1050"/>
                  </a:lnTo>
                  <a:lnTo>
                    <a:pt x="708" y="1031"/>
                  </a:lnTo>
                  <a:lnTo>
                    <a:pt x="698" y="1013"/>
                  </a:lnTo>
                  <a:lnTo>
                    <a:pt x="688" y="993"/>
                  </a:lnTo>
                  <a:lnTo>
                    <a:pt x="679" y="973"/>
                  </a:lnTo>
                  <a:lnTo>
                    <a:pt x="672" y="952"/>
                  </a:lnTo>
                  <a:lnTo>
                    <a:pt x="664" y="930"/>
                  </a:lnTo>
                  <a:lnTo>
                    <a:pt x="657" y="907"/>
                  </a:lnTo>
                  <a:lnTo>
                    <a:pt x="651" y="884"/>
                  </a:lnTo>
                  <a:lnTo>
                    <a:pt x="646" y="860"/>
                  </a:lnTo>
                  <a:lnTo>
                    <a:pt x="642" y="834"/>
                  </a:lnTo>
                  <a:lnTo>
                    <a:pt x="640" y="808"/>
                  </a:lnTo>
                  <a:lnTo>
                    <a:pt x="639" y="780"/>
                  </a:lnTo>
                  <a:lnTo>
                    <a:pt x="639" y="753"/>
                  </a:lnTo>
                  <a:lnTo>
                    <a:pt x="640" y="723"/>
                  </a:lnTo>
                  <a:lnTo>
                    <a:pt x="642" y="6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301282" y="8434511"/>
              <a:ext cx="415925" cy="1057275"/>
            </a:xfrm>
            <a:custGeom>
              <a:avLst/>
              <a:gdLst>
                <a:gd name="T0" fmla="*/ 568 w 1047"/>
                <a:gd name="T1" fmla="*/ 373 h 2665"/>
                <a:gd name="T2" fmla="*/ 529 w 1047"/>
                <a:gd name="T3" fmla="*/ 327 h 2665"/>
                <a:gd name="T4" fmla="*/ 484 w 1047"/>
                <a:gd name="T5" fmla="*/ 242 h 2665"/>
                <a:gd name="T6" fmla="*/ 425 w 1047"/>
                <a:gd name="T7" fmla="*/ 84 h 2665"/>
                <a:gd name="T8" fmla="*/ 386 w 1047"/>
                <a:gd name="T9" fmla="*/ 42 h 2665"/>
                <a:gd name="T10" fmla="*/ 412 w 1047"/>
                <a:gd name="T11" fmla="*/ 204 h 2665"/>
                <a:gd name="T12" fmla="*/ 462 w 1047"/>
                <a:gd name="T13" fmla="*/ 385 h 2665"/>
                <a:gd name="T14" fmla="*/ 516 w 1047"/>
                <a:gd name="T15" fmla="*/ 527 h 2665"/>
                <a:gd name="T16" fmla="*/ 524 w 1047"/>
                <a:gd name="T17" fmla="*/ 560 h 2665"/>
                <a:gd name="T18" fmla="*/ 502 w 1047"/>
                <a:gd name="T19" fmla="*/ 609 h 2665"/>
                <a:gd name="T20" fmla="*/ 439 w 1047"/>
                <a:gd name="T21" fmla="*/ 740 h 2665"/>
                <a:gd name="T22" fmla="*/ 389 w 1047"/>
                <a:gd name="T23" fmla="*/ 878 h 2665"/>
                <a:gd name="T24" fmla="*/ 350 w 1047"/>
                <a:gd name="T25" fmla="*/ 1006 h 2665"/>
                <a:gd name="T26" fmla="*/ 308 w 1047"/>
                <a:gd name="T27" fmla="*/ 1083 h 2665"/>
                <a:gd name="T28" fmla="*/ 232 w 1047"/>
                <a:gd name="T29" fmla="*/ 963 h 2665"/>
                <a:gd name="T30" fmla="*/ 140 w 1047"/>
                <a:gd name="T31" fmla="*/ 836 h 2665"/>
                <a:gd name="T32" fmla="*/ 49 w 1047"/>
                <a:gd name="T33" fmla="*/ 751 h 2665"/>
                <a:gd name="T34" fmla="*/ 13 w 1047"/>
                <a:gd name="T35" fmla="*/ 745 h 2665"/>
                <a:gd name="T36" fmla="*/ 70 w 1047"/>
                <a:gd name="T37" fmla="*/ 842 h 2665"/>
                <a:gd name="T38" fmla="*/ 150 w 1047"/>
                <a:gd name="T39" fmla="*/ 986 h 2665"/>
                <a:gd name="T40" fmla="*/ 234 w 1047"/>
                <a:gd name="T41" fmla="*/ 1166 h 2665"/>
                <a:gd name="T42" fmla="*/ 258 w 1047"/>
                <a:gd name="T43" fmla="*/ 1240 h 2665"/>
                <a:gd name="T44" fmla="*/ 270 w 1047"/>
                <a:gd name="T45" fmla="*/ 1320 h 2665"/>
                <a:gd name="T46" fmla="*/ 264 w 1047"/>
                <a:gd name="T47" fmla="*/ 1464 h 2665"/>
                <a:gd name="T48" fmla="*/ 256 w 1047"/>
                <a:gd name="T49" fmla="*/ 1686 h 2665"/>
                <a:gd name="T50" fmla="*/ 267 w 1047"/>
                <a:gd name="T51" fmla="*/ 1950 h 2665"/>
                <a:gd name="T52" fmla="*/ 300 w 1047"/>
                <a:gd name="T53" fmla="*/ 2233 h 2665"/>
                <a:gd name="T54" fmla="*/ 348 w 1047"/>
                <a:gd name="T55" fmla="*/ 2467 h 2665"/>
                <a:gd name="T56" fmla="*/ 383 w 1047"/>
                <a:gd name="T57" fmla="*/ 2586 h 2665"/>
                <a:gd name="T58" fmla="*/ 732 w 1047"/>
                <a:gd name="T59" fmla="*/ 2665 h 2665"/>
                <a:gd name="T60" fmla="*/ 716 w 1047"/>
                <a:gd name="T61" fmla="*/ 2618 h 2665"/>
                <a:gd name="T62" fmla="*/ 601 w 1047"/>
                <a:gd name="T63" fmla="*/ 2375 h 2665"/>
                <a:gd name="T64" fmla="*/ 514 w 1047"/>
                <a:gd name="T65" fmla="*/ 2161 h 2665"/>
                <a:gd name="T66" fmla="*/ 481 w 1047"/>
                <a:gd name="T67" fmla="*/ 2049 h 2665"/>
                <a:gd name="T68" fmla="*/ 462 w 1047"/>
                <a:gd name="T69" fmla="*/ 1938 h 2665"/>
                <a:gd name="T70" fmla="*/ 576 w 1047"/>
                <a:gd name="T71" fmla="*/ 1847 h 2665"/>
                <a:gd name="T72" fmla="*/ 822 w 1047"/>
                <a:gd name="T73" fmla="*/ 1663 h 2665"/>
                <a:gd name="T74" fmla="*/ 906 w 1047"/>
                <a:gd name="T75" fmla="*/ 1587 h 2665"/>
                <a:gd name="T76" fmla="*/ 982 w 1047"/>
                <a:gd name="T77" fmla="*/ 1503 h 2665"/>
                <a:gd name="T78" fmla="*/ 1047 w 1047"/>
                <a:gd name="T79" fmla="*/ 1409 h 2665"/>
                <a:gd name="T80" fmla="*/ 912 w 1047"/>
                <a:gd name="T81" fmla="*/ 1506 h 2665"/>
                <a:gd name="T82" fmla="*/ 781 w 1047"/>
                <a:gd name="T83" fmla="*/ 1600 h 2665"/>
                <a:gd name="T84" fmla="*/ 626 w 1047"/>
                <a:gd name="T85" fmla="*/ 1684 h 2665"/>
                <a:gd name="T86" fmla="*/ 530 w 1047"/>
                <a:gd name="T87" fmla="*/ 1719 h 2665"/>
                <a:gd name="T88" fmla="*/ 419 w 1047"/>
                <a:gd name="T89" fmla="*/ 1749 h 2665"/>
                <a:gd name="T90" fmla="*/ 408 w 1047"/>
                <a:gd name="T91" fmla="*/ 1448 h 2665"/>
                <a:gd name="T92" fmla="*/ 421 w 1047"/>
                <a:gd name="T93" fmla="*/ 1207 h 2665"/>
                <a:gd name="T94" fmla="*/ 451 w 1047"/>
                <a:gd name="T95" fmla="*/ 1011 h 2665"/>
                <a:gd name="T96" fmla="*/ 497 w 1047"/>
                <a:gd name="T97" fmla="*/ 846 h 2665"/>
                <a:gd name="T98" fmla="*/ 558 w 1047"/>
                <a:gd name="T99" fmla="*/ 697 h 2665"/>
                <a:gd name="T100" fmla="*/ 704 w 1047"/>
                <a:gd name="T101" fmla="*/ 386 h 2665"/>
                <a:gd name="T102" fmla="*/ 785 w 1047"/>
                <a:gd name="T103" fmla="*/ 196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7" h="2665">
                  <a:moveTo>
                    <a:pt x="603" y="406"/>
                  </a:moveTo>
                  <a:lnTo>
                    <a:pt x="591" y="395"/>
                  </a:lnTo>
                  <a:lnTo>
                    <a:pt x="579" y="384"/>
                  </a:lnTo>
                  <a:lnTo>
                    <a:pt x="568" y="373"/>
                  </a:lnTo>
                  <a:lnTo>
                    <a:pt x="557" y="362"/>
                  </a:lnTo>
                  <a:lnTo>
                    <a:pt x="547" y="350"/>
                  </a:lnTo>
                  <a:lnTo>
                    <a:pt x="538" y="339"/>
                  </a:lnTo>
                  <a:lnTo>
                    <a:pt x="529" y="327"/>
                  </a:lnTo>
                  <a:lnTo>
                    <a:pt x="522" y="315"/>
                  </a:lnTo>
                  <a:lnTo>
                    <a:pt x="507" y="292"/>
                  </a:lnTo>
                  <a:lnTo>
                    <a:pt x="495" y="267"/>
                  </a:lnTo>
                  <a:lnTo>
                    <a:pt x="484" y="242"/>
                  </a:lnTo>
                  <a:lnTo>
                    <a:pt x="473" y="217"/>
                  </a:lnTo>
                  <a:lnTo>
                    <a:pt x="455" y="165"/>
                  </a:lnTo>
                  <a:lnTo>
                    <a:pt x="435" y="111"/>
                  </a:lnTo>
                  <a:lnTo>
                    <a:pt x="425" y="84"/>
                  </a:lnTo>
                  <a:lnTo>
                    <a:pt x="413" y="56"/>
                  </a:lnTo>
                  <a:lnTo>
                    <a:pt x="400" y="28"/>
                  </a:lnTo>
                  <a:lnTo>
                    <a:pt x="383" y="0"/>
                  </a:lnTo>
                  <a:lnTo>
                    <a:pt x="386" y="42"/>
                  </a:lnTo>
                  <a:lnTo>
                    <a:pt x="391" y="84"/>
                  </a:lnTo>
                  <a:lnTo>
                    <a:pt x="396" y="125"/>
                  </a:lnTo>
                  <a:lnTo>
                    <a:pt x="404" y="164"/>
                  </a:lnTo>
                  <a:lnTo>
                    <a:pt x="412" y="204"/>
                  </a:lnTo>
                  <a:lnTo>
                    <a:pt x="421" y="242"/>
                  </a:lnTo>
                  <a:lnTo>
                    <a:pt x="432" y="281"/>
                  </a:lnTo>
                  <a:lnTo>
                    <a:pt x="443" y="319"/>
                  </a:lnTo>
                  <a:lnTo>
                    <a:pt x="462" y="385"/>
                  </a:lnTo>
                  <a:lnTo>
                    <a:pt x="481" y="437"/>
                  </a:lnTo>
                  <a:lnTo>
                    <a:pt x="495" y="475"/>
                  </a:lnTo>
                  <a:lnTo>
                    <a:pt x="507" y="505"/>
                  </a:lnTo>
                  <a:lnTo>
                    <a:pt x="516" y="527"/>
                  </a:lnTo>
                  <a:lnTo>
                    <a:pt x="522" y="543"/>
                  </a:lnTo>
                  <a:lnTo>
                    <a:pt x="523" y="549"/>
                  </a:lnTo>
                  <a:lnTo>
                    <a:pt x="524" y="555"/>
                  </a:lnTo>
                  <a:lnTo>
                    <a:pt x="524" y="560"/>
                  </a:lnTo>
                  <a:lnTo>
                    <a:pt x="523" y="566"/>
                  </a:lnTo>
                  <a:lnTo>
                    <a:pt x="519" y="577"/>
                  </a:lnTo>
                  <a:lnTo>
                    <a:pt x="512" y="590"/>
                  </a:lnTo>
                  <a:lnTo>
                    <a:pt x="502" y="609"/>
                  </a:lnTo>
                  <a:lnTo>
                    <a:pt x="488" y="634"/>
                  </a:lnTo>
                  <a:lnTo>
                    <a:pt x="471" y="668"/>
                  </a:lnTo>
                  <a:lnTo>
                    <a:pt x="450" y="713"/>
                  </a:lnTo>
                  <a:lnTo>
                    <a:pt x="439" y="740"/>
                  </a:lnTo>
                  <a:lnTo>
                    <a:pt x="427" y="771"/>
                  </a:lnTo>
                  <a:lnTo>
                    <a:pt x="414" y="806"/>
                  </a:lnTo>
                  <a:lnTo>
                    <a:pt x="400" y="845"/>
                  </a:lnTo>
                  <a:lnTo>
                    <a:pt x="389" y="878"/>
                  </a:lnTo>
                  <a:lnTo>
                    <a:pt x="379" y="910"/>
                  </a:lnTo>
                  <a:lnTo>
                    <a:pt x="369" y="942"/>
                  </a:lnTo>
                  <a:lnTo>
                    <a:pt x="359" y="974"/>
                  </a:lnTo>
                  <a:lnTo>
                    <a:pt x="350" y="1006"/>
                  </a:lnTo>
                  <a:lnTo>
                    <a:pt x="341" y="1039"/>
                  </a:lnTo>
                  <a:lnTo>
                    <a:pt x="333" y="1072"/>
                  </a:lnTo>
                  <a:lnTo>
                    <a:pt x="324" y="1105"/>
                  </a:lnTo>
                  <a:lnTo>
                    <a:pt x="308" y="1083"/>
                  </a:lnTo>
                  <a:lnTo>
                    <a:pt x="293" y="1059"/>
                  </a:lnTo>
                  <a:lnTo>
                    <a:pt x="278" y="1036"/>
                  </a:lnTo>
                  <a:lnTo>
                    <a:pt x="263" y="1012"/>
                  </a:lnTo>
                  <a:lnTo>
                    <a:pt x="232" y="963"/>
                  </a:lnTo>
                  <a:lnTo>
                    <a:pt x="199" y="911"/>
                  </a:lnTo>
                  <a:lnTo>
                    <a:pt x="181" y="886"/>
                  </a:lnTo>
                  <a:lnTo>
                    <a:pt x="161" y="860"/>
                  </a:lnTo>
                  <a:lnTo>
                    <a:pt x="140" y="836"/>
                  </a:lnTo>
                  <a:lnTo>
                    <a:pt x="117" y="811"/>
                  </a:lnTo>
                  <a:lnTo>
                    <a:pt x="92" y="787"/>
                  </a:lnTo>
                  <a:lnTo>
                    <a:pt x="63" y="764"/>
                  </a:lnTo>
                  <a:lnTo>
                    <a:pt x="49" y="751"/>
                  </a:lnTo>
                  <a:lnTo>
                    <a:pt x="33" y="740"/>
                  </a:lnTo>
                  <a:lnTo>
                    <a:pt x="17" y="729"/>
                  </a:lnTo>
                  <a:lnTo>
                    <a:pt x="0" y="719"/>
                  </a:lnTo>
                  <a:lnTo>
                    <a:pt x="13" y="745"/>
                  </a:lnTo>
                  <a:lnTo>
                    <a:pt x="26" y="769"/>
                  </a:lnTo>
                  <a:lnTo>
                    <a:pt x="40" y="793"/>
                  </a:lnTo>
                  <a:lnTo>
                    <a:pt x="54" y="817"/>
                  </a:lnTo>
                  <a:lnTo>
                    <a:pt x="70" y="842"/>
                  </a:lnTo>
                  <a:lnTo>
                    <a:pt x="85" y="866"/>
                  </a:lnTo>
                  <a:lnTo>
                    <a:pt x="100" y="890"/>
                  </a:lnTo>
                  <a:lnTo>
                    <a:pt x="115" y="915"/>
                  </a:lnTo>
                  <a:lnTo>
                    <a:pt x="150" y="986"/>
                  </a:lnTo>
                  <a:lnTo>
                    <a:pt x="181" y="1046"/>
                  </a:lnTo>
                  <a:lnTo>
                    <a:pt x="205" y="1099"/>
                  </a:lnTo>
                  <a:lnTo>
                    <a:pt x="225" y="1145"/>
                  </a:lnTo>
                  <a:lnTo>
                    <a:pt x="234" y="1166"/>
                  </a:lnTo>
                  <a:lnTo>
                    <a:pt x="241" y="1186"/>
                  </a:lnTo>
                  <a:lnTo>
                    <a:pt x="248" y="1205"/>
                  </a:lnTo>
                  <a:lnTo>
                    <a:pt x="252" y="1222"/>
                  </a:lnTo>
                  <a:lnTo>
                    <a:pt x="258" y="1240"/>
                  </a:lnTo>
                  <a:lnTo>
                    <a:pt x="261" y="1256"/>
                  </a:lnTo>
                  <a:lnTo>
                    <a:pt x="264" y="1273"/>
                  </a:lnTo>
                  <a:lnTo>
                    <a:pt x="267" y="1288"/>
                  </a:lnTo>
                  <a:lnTo>
                    <a:pt x="270" y="1320"/>
                  </a:lnTo>
                  <a:lnTo>
                    <a:pt x="270" y="1352"/>
                  </a:lnTo>
                  <a:lnTo>
                    <a:pt x="270" y="1386"/>
                  </a:lnTo>
                  <a:lnTo>
                    <a:pt x="268" y="1423"/>
                  </a:lnTo>
                  <a:lnTo>
                    <a:pt x="264" y="1464"/>
                  </a:lnTo>
                  <a:lnTo>
                    <a:pt x="261" y="1511"/>
                  </a:lnTo>
                  <a:lnTo>
                    <a:pt x="259" y="1565"/>
                  </a:lnTo>
                  <a:lnTo>
                    <a:pt x="257" y="1627"/>
                  </a:lnTo>
                  <a:lnTo>
                    <a:pt x="256" y="1686"/>
                  </a:lnTo>
                  <a:lnTo>
                    <a:pt x="257" y="1749"/>
                  </a:lnTo>
                  <a:lnTo>
                    <a:pt x="259" y="1814"/>
                  </a:lnTo>
                  <a:lnTo>
                    <a:pt x="262" y="1881"/>
                  </a:lnTo>
                  <a:lnTo>
                    <a:pt x="267" y="1950"/>
                  </a:lnTo>
                  <a:lnTo>
                    <a:pt x="273" y="2021"/>
                  </a:lnTo>
                  <a:lnTo>
                    <a:pt x="281" y="2092"/>
                  </a:lnTo>
                  <a:lnTo>
                    <a:pt x="290" y="2162"/>
                  </a:lnTo>
                  <a:lnTo>
                    <a:pt x="300" y="2233"/>
                  </a:lnTo>
                  <a:lnTo>
                    <a:pt x="312" y="2302"/>
                  </a:lnTo>
                  <a:lnTo>
                    <a:pt x="325" y="2369"/>
                  </a:lnTo>
                  <a:lnTo>
                    <a:pt x="340" y="2435"/>
                  </a:lnTo>
                  <a:lnTo>
                    <a:pt x="348" y="2467"/>
                  </a:lnTo>
                  <a:lnTo>
                    <a:pt x="356" y="2498"/>
                  </a:lnTo>
                  <a:lnTo>
                    <a:pt x="364" y="2529"/>
                  </a:lnTo>
                  <a:lnTo>
                    <a:pt x="373" y="2557"/>
                  </a:lnTo>
                  <a:lnTo>
                    <a:pt x="383" y="2586"/>
                  </a:lnTo>
                  <a:lnTo>
                    <a:pt x="392" y="2613"/>
                  </a:lnTo>
                  <a:lnTo>
                    <a:pt x="403" y="2640"/>
                  </a:lnTo>
                  <a:lnTo>
                    <a:pt x="413" y="2665"/>
                  </a:lnTo>
                  <a:lnTo>
                    <a:pt x="732" y="2665"/>
                  </a:lnTo>
                  <a:lnTo>
                    <a:pt x="730" y="2655"/>
                  </a:lnTo>
                  <a:lnTo>
                    <a:pt x="726" y="2644"/>
                  </a:lnTo>
                  <a:lnTo>
                    <a:pt x="722" y="2631"/>
                  </a:lnTo>
                  <a:lnTo>
                    <a:pt x="716" y="2618"/>
                  </a:lnTo>
                  <a:lnTo>
                    <a:pt x="703" y="2587"/>
                  </a:lnTo>
                  <a:lnTo>
                    <a:pt x="687" y="2552"/>
                  </a:lnTo>
                  <a:lnTo>
                    <a:pt x="646" y="2469"/>
                  </a:lnTo>
                  <a:lnTo>
                    <a:pt x="601" y="2375"/>
                  </a:lnTo>
                  <a:lnTo>
                    <a:pt x="578" y="2323"/>
                  </a:lnTo>
                  <a:lnTo>
                    <a:pt x="556" y="2270"/>
                  </a:lnTo>
                  <a:lnTo>
                    <a:pt x="534" y="2216"/>
                  </a:lnTo>
                  <a:lnTo>
                    <a:pt x="514" y="2161"/>
                  </a:lnTo>
                  <a:lnTo>
                    <a:pt x="505" y="2134"/>
                  </a:lnTo>
                  <a:lnTo>
                    <a:pt x="496" y="2105"/>
                  </a:lnTo>
                  <a:lnTo>
                    <a:pt x="489" y="2078"/>
                  </a:lnTo>
                  <a:lnTo>
                    <a:pt x="481" y="2049"/>
                  </a:lnTo>
                  <a:lnTo>
                    <a:pt x="475" y="2022"/>
                  </a:lnTo>
                  <a:lnTo>
                    <a:pt x="470" y="1993"/>
                  </a:lnTo>
                  <a:lnTo>
                    <a:pt x="466" y="1966"/>
                  </a:lnTo>
                  <a:lnTo>
                    <a:pt x="462" y="1938"/>
                  </a:lnTo>
                  <a:lnTo>
                    <a:pt x="484" y="1917"/>
                  </a:lnTo>
                  <a:lnTo>
                    <a:pt x="511" y="1895"/>
                  </a:lnTo>
                  <a:lnTo>
                    <a:pt x="541" y="1872"/>
                  </a:lnTo>
                  <a:lnTo>
                    <a:pt x="576" y="1847"/>
                  </a:lnTo>
                  <a:lnTo>
                    <a:pt x="653" y="1793"/>
                  </a:lnTo>
                  <a:lnTo>
                    <a:pt x="736" y="1731"/>
                  </a:lnTo>
                  <a:lnTo>
                    <a:pt x="779" y="1698"/>
                  </a:lnTo>
                  <a:lnTo>
                    <a:pt x="822" y="1663"/>
                  </a:lnTo>
                  <a:lnTo>
                    <a:pt x="844" y="1646"/>
                  </a:lnTo>
                  <a:lnTo>
                    <a:pt x="865" y="1627"/>
                  </a:lnTo>
                  <a:lnTo>
                    <a:pt x="886" y="1607"/>
                  </a:lnTo>
                  <a:lnTo>
                    <a:pt x="906" y="1587"/>
                  </a:lnTo>
                  <a:lnTo>
                    <a:pt x="925" y="1567"/>
                  </a:lnTo>
                  <a:lnTo>
                    <a:pt x="945" y="1547"/>
                  </a:lnTo>
                  <a:lnTo>
                    <a:pt x="964" y="1525"/>
                  </a:lnTo>
                  <a:lnTo>
                    <a:pt x="982" y="1503"/>
                  </a:lnTo>
                  <a:lnTo>
                    <a:pt x="1000" y="1480"/>
                  </a:lnTo>
                  <a:lnTo>
                    <a:pt x="1017" y="1456"/>
                  </a:lnTo>
                  <a:lnTo>
                    <a:pt x="1032" y="1433"/>
                  </a:lnTo>
                  <a:lnTo>
                    <a:pt x="1047" y="1409"/>
                  </a:lnTo>
                  <a:lnTo>
                    <a:pt x="1011" y="1433"/>
                  </a:lnTo>
                  <a:lnTo>
                    <a:pt x="977" y="1458"/>
                  </a:lnTo>
                  <a:lnTo>
                    <a:pt x="944" y="1482"/>
                  </a:lnTo>
                  <a:lnTo>
                    <a:pt x="912" y="1506"/>
                  </a:lnTo>
                  <a:lnTo>
                    <a:pt x="880" y="1530"/>
                  </a:lnTo>
                  <a:lnTo>
                    <a:pt x="848" y="1554"/>
                  </a:lnTo>
                  <a:lnTo>
                    <a:pt x="815" y="1577"/>
                  </a:lnTo>
                  <a:lnTo>
                    <a:pt x="781" y="1600"/>
                  </a:lnTo>
                  <a:lnTo>
                    <a:pt x="746" y="1622"/>
                  </a:lnTo>
                  <a:lnTo>
                    <a:pt x="708" y="1644"/>
                  </a:lnTo>
                  <a:lnTo>
                    <a:pt x="668" y="1665"/>
                  </a:lnTo>
                  <a:lnTo>
                    <a:pt x="626" y="1684"/>
                  </a:lnTo>
                  <a:lnTo>
                    <a:pt x="603" y="1694"/>
                  </a:lnTo>
                  <a:lnTo>
                    <a:pt x="580" y="1703"/>
                  </a:lnTo>
                  <a:lnTo>
                    <a:pt x="556" y="1712"/>
                  </a:lnTo>
                  <a:lnTo>
                    <a:pt x="530" y="1719"/>
                  </a:lnTo>
                  <a:lnTo>
                    <a:pt x="504" y="1728"/>
                  </a:lnTo>
                  <a:lnTo>
                    <a:pt x="477" y="1735"/>
                  </a:lnTo>
                  <a:lnTo>
                    <a:pt x="448" y="1742"/>
                  </a:lnTo>
                  <a:lnTo>
                    <a:pt x="419" y="1749"/>
                  </a:lnTo>
                  <a:lnTo>
                    <a:pt x="414" y="1668"/>
                  </a:lnTo>
                  <a:lnTo>
                    <a:pt x="411" y="1591"/>
                  </a:lnTo>
                  <a:lnTo>
                    <a:pt x="410" y="1517"/>
                  </a:lnTo>
                  <a:lnTo>
                    <a:pt x="408" y="1448"/>
                  </a:lnTo>
                  <a:lnTo>
                    <a:pt x="410" y="1383"/>
                  </a:lnTo>
                  <a:lnTo>
                    <a:pt x="413" y="1321"/>
                  </a:lnTo>
                  <a:lnTo>
                    <a:pt x="416" y="1263"/>
                  </a:lnTo>
                  <a:lnTo>
                    <a:pt x="421" y="1207"/>
                  </a:lnTo>
                  <a:lnTo>
                    <a:pt x="427" y="1154"/>
                  </a:lnTo>
                  <a:lnTo>
                    <a:pt x="434" y="1105"/>
                  </a:lnTo>
                  <a:lnTo>
                    <a:pt x="443" y="1056"/>
                  </a:lnTo>
                  <a:lnTo>
                    <a:pt x="451" y="1011"/>
                  </a:lnTo>
                  <a:lnTo>
                    <a:pt x="461" y="968"/>
                  </a:lnTo>
                  <a:lnTo>
                    <a:pt x="473" y="925"/>
                  </a:lnTo>
                  <a:lnTo>
                    <a:pt x="485" y="886"/>
                  </a:lnTo>
                  <a:lnTo>
                    <a:pt x="497" y="846"/>
                  </a:lnTo>
                  <a:lnTo>
                    <a:pt x="512" y="808"/>
                  </a:lnTo>
                  <a:lnTo>
                    <a:pt x="526" y="770"/>
                  </a:lnTo>
                  <a:lnTo>
                    <a:pt x="541" y="733"/>
                  </a:lnTo>
                  <a:lnTo>
                    <a:pt x="558" y="697"/>
                  </a:lnTo>
                  <a:lnTo>
                    <a:pt x="591" y="623"/>
                  </a:lnTo>
                  <a:lnTo>
                    <a:pt x="627" y="548"/>
                  </a:lnTo>
                  <a:lnTo>
                    <a:pt x="665" y="470"/>
                  </a:lnTo>
                  <a:lnTo>
                    <a:pt x="704" y="386"/>
                  </a:lnTo>
                  <a:lnTo>
                    <a:pt x="724" y="342"/>
                  </a:lnTo>
                  <a:lnTo>
                    <a:pt x="744" y="296"/>
                  </a:lnTo>
                  <a:lnTo>
                    <a:pt x="765" y="247"/>
                  </a:lnTo>
                  <a:lnTo>
                    <a:pt x="785" y="196"/>
                  </a:lnTo>
                  <a:lnTo>
                    <a:pt x="603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5571157" y="8145586"/>
              <a:ext cx="395288" cy="388937"/>
            </a:xfrm>
            <a:custGeom>
              <a:avLst/>
              <a:gdLst>
                <a:gd name="T0" fmla="*/ 319 w 996"/>
                <a:gd name="T1" fmla="*/ 977 h 980"/>
                <a:gd name="T2" fmla="*/ 398 w 996"/>
                <a:gd name="T3" fmla="*/ 964 h 980"/>
                <a:gd name="T4" fmla="*/ 473 w 996"/>
                <a:gd name="T5" fmla="*/ 940 h 980"/>
                <a:gd name="T6" fmla="*/ 544 w 996"/>
                <a:gd name="T7" fmla="*/ 907 h 980"/>
                <a:gd name="T8" fmla="*/ 611 w 996"/>
                <a:gd name="T9" fmla="*/ 865 h 980"/>
                <a:gd name="T10" fmla="*/ 673 w 996"/>
                <a:gd name="T11" fmla="*/ 815 h 980"/>
                <a:gd name="T12" fmla="*/ 731 w 996"/>
                <a:gd name="T13" fmla="*/ 758 h 980"/>
                <a:gd name="T14" fmla="*/ 784 w 996"/>
                <a:gd name="T15" fmla="*/ 694 h 980"/>
                <a:gd name="T16" fmla="*/ 831 w 996"/>
                <a:gd name="T17" fmla="*/ 625 h 980"/>
                <a:gd name="T18" fmla="*/ 874 w 996"/>
                <a:gd name="T19" fmla="*/ 550 h 980"/>
                <a:gd name="T20" fmla="*/ 911 w 996"/>
                <a:gd name="T21" fmla="*/ 472 h 980"/>
                <a:gd name="T22" fmla="*/ 940 w 996"/>
                <a:gd name="T23" fmla="*/ 391 h 980"/>
                <a:gd name="T24" fmla="*/ 964 w 996"/>
                <a:gd name="T25" fmla="*/ 306 h 980"/>
                <a:gd name="T26" fmla="*/ 982 w 996"/>
                <a:gd name="T27" fmla="*/ 219 h 980"/>
                <a:gd name="T28" fmla="*/ 993 w 996"/>
                <a:gd name="T29" fmla="*/ 132 h 980"/>
                <a:gd name="T30" fmla="*/ 996 w 996"/>
                <a:gd name="T31" fmla="*/ 44 h 980"/>
                <a:gd name="T32" fmla="*/ 951 w 996"/>
                <a:gd name="T33" fmla="*/ 4 h 980"/>
                <a:gd name="T34" fmla="*/ 861 w 996"/>
                <a:gd name="T35" fmla="*/ 12 h 980"/>
                <a:gd name="T36" fmla="*/ 771 w 996"/>
                <a:gd name="T37" fmla="*/ 25 h 980"/>
                <a:gd name="T38" fmla="*/ 681 w 996"/>
                <a:gd name="T39" fmla="*/ 42 h 980"/>
                <a:gd name="T40" fmla="*/ 592 w 996"/>
                <a:gd name="T41" fmla="*/ 63 h 980"/>
                <a:gd name="T42" fmla="*/ 506 w 996"/>
                <a:gd name="T43" fmla="*/ 88 h 980"/>
                <a:gd name="T44" fmla="*/ 424 w 996"/>
                <a:gd name="T45" fmla="*/ 119 h 980"/>
                <a:gd name="T46" fmla="*/ 346 w 996"/>
                <a:gd name="T47" fmla="*/ 154 h 980"/>
                <a:gd name="T48" fmla="*/ 274 w 996"/>
                <a:gd name="T49" fmla="*/ 196 h 980"/>
                <a:gd name="T50" fmla="*/ 208 w 996"/>
                <a:gd name="T51" fmla="*/ 242 h 980"/>
                <a:gd name="T52" fmla="*/ 148 w 996"/>
                <a:gd name="T53" fmla="*/ 295 h 980"/>
                <a:gd name="T54" fmla="*/ 99 w 996"/>
                <a:gd name="T55" fmla="*/ 354 h 980"/>
                <a:gd name="T56" fmla="*/ 57 w 996"/>
                <a:gd name="T57" fmla="*/ 419 h 980"/>
                <a:gd name="T58" fmla="*/ 27 w 996"/>
                <a:gd name="T59" fmla="*/ 492 h 980"/>
                <a:gd name="T60" fmla="*/ 8 w 996"/>
                <a:gd name="T61" fmla="*/ 571 h 980"/>
                <a:gd name="T62" fmla="*/ 0 w 996"/>
                <a:gd name="T63" fmla="*/ 657 h 980"/>
                <a:gd name="T64" fmla="*/ 30 w 996"/>
                <a:gd name="T65" fmla="*/ 688 h 980"/>
                <a:gd name="T66" fmla="*/ 79 w 996"/>
                <a:gd name="T67" fmla="*/ 656 h 980"/>
                <a:gd name="T68" fmla="*/ 142 w 996"/>
                <a:gd name="T69" fmla="*/ 605 h 980"/>
                <a:gd name="T70" fmla="*/ 208 w 996"/>
                <a:gd name="T71" fmla="*/ 559 h 980"/>
                <a:gd name="T72" fmla="*/ 247 w 996"/>
                <a:gd name="T73" fmla="*/ 539 h 980"/>
                <a:gd name="T74" fmla="*/ 277 w 996"/>
                <a:gd name="T75" fmla="*/ 528 h 980"/>
                <a:gd name="T76" fmla="*/ 312 w 996"/>
                <a:gd name="T77" fmla="*/ 518 h 980"/>
                <a:gd name="T78" fmla="*/ 351 w 996"/>
                <a:gd name="T79" fmla="*/ 511 h 980"/>
                <a:gd name="T80" fmla="*/ 395 w 996"/>
                <a:gd name="T81" fmla="*/ 505 h 980"/>
                <a:gd name="T82" fmla="*/ 444 w 996"/>
                <a:gd name="T83" fmla="*/ 502 h 980"/>
                <a:gd name="T84" fmla="*/ 471 w 996"/>
                <a:gd name="T85" fmla="*/ 525 h 980"/>
                <a:gd name="T86" fmla="*/ 467 w 996"/>
                <a:gd name="T87" fmla="*/ 570 h 980"/>
                <a:gd name="T88" fmla="*/ 462 w 996"/>
                <a:gd name="T89" fmla="*/ 611 h 980"/>
                <a:gd name="T90" fmla="*/ 455 w 996"/>
                <a:gd name="T91" fmla="*/ 647 h 980"/>
                <a:gd name="T92" fmla="*/ 446 w 996"/>
                <a:gd name="T93" fmla="*/ 680 h 980"/>
                <a:gd name="T94" fmla="*/ 435 w 996"/>
                <a:gd name="T95" fmla="*/ 711 h 980"/>
                <a:gd name="T96" fmla="*/ 417 w 996"/>
                <a:gd name="T97" fmla="*/ 751 h 980"/>
                <a:gd name="T98" fmla="*/ 374 w 996"/>
                <a:gd name="T99" fmla="*/ 825 h 980"/>
                <a:gd name="T100" fmla="*/ 325 w 996"/>
                <a:gd name="T101" fmla="*/ 897 h 980"/>
                <a:gd name="T102" fmla="*/ 294 w 996"/>
                <a:gd name="T103" fmla="*/ 95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6" h="980">
                  <a:moveTo>
                    <a:pt x="278" y="980"/>
                  </a:moveTo>
                  <a:lnTo>
                    <a:pt x="319" y="977"/>
                  </a:lnTo>
                  <a:lnTo>
                    <a:pt x="358" y="971"/>
                  </a:lnTo>
                  <a:lnTo>
                    <a:pt x="398" y="964"/>
                  </a:lnTo>
                  <a:lnTo>
                    <a:pt x="435" y="953"/>
                  </a:lnTo>
                  <a:lnTo>
                    <a:pt x="473" y="940"/>
                  </a:lnTo>
                  <a:lnTo>
                    <a:pt x="509" y="924"/>
                  </a:lnTo>
                  <a:lnTo>
                    <a:pt x="544" y="907"/>
                  </a:lnTo>
                  <a:lnTo>
                    <a:pt x="578" y="887"/>
                  </a:lnTo>
                  <a:lnTo>
                    <a:pt x="611" y="865"/>
                  </a:lnTo>
                  <a:lnTo>
                    <a:pt x="643" y="841"/>
                  </a:lnTo>
                  <a:lnTo>
                    <a:pt x="673" y="815"/>
                  </a:lnTo>
                  <a:lnTo>
                    <a:pt x="703" y="787"/>
                  </a:lnTo>
                  <a:lnTo>
                    <a:pt x="731" y="758"/>
                  </a:lnTo>
                  <a:lnTo>
                    <a:pt x="759" y="726"/>
                  </a:lnTo>
                  <a:lnTo>
                    <a:pt x="784" y="694"/>
                  </a:lnTo>
                  <a:lnTo>
                    <a:pt x="808" y="660"/>
                  </a:lnTo>
                  <a:lnTo>
                    <a:pt x="831" y="625"/>
                  </a:lnTo>
                  <a:lnTo>
                    <a:pt x="853" y="589"/>
                  </a:lnTo>
                  <a:lnTo>
                    <a:pt x="874" y="550"/>
                  </a:lnTo>
                  <a:lnTo>
                    <a:pt x="893" y="512"/>
                  </a:lnTo>
                  <a:lnTo>
                    <a:pt x="911" y="472"/>
                  </a:lnTo>
                  <a:lnTo>
                    <a:pt x="926" y="431"/>
                  </a:lnTo>
                  <a:lnTo>
                    <a:pt x="940" y="391"/>
                  </a:lnTo>
                  <a:lnTo>
                    <a:pt x="953" y="348"/>
                  </a:lnTo>
                  <a:lnTo>
                    <a:pt x="964" y="306"/>
                  </a:lnTo>
                  <a:lnTo>
                    <a:pt x="974" y="263"/>
                  </a:lnTo>
                  <a:lnTo>
                    <a:pt x="982" y="219"/>
                  </a:lnTo>
                  <a:lnTo>
                    <a:pt x="989" y="175"/>
                  </a:lnTo>
                  <a:lnTo>
                    <a:pt x="993" y="132"/>
                  </a:lnTo>
                  <a:lnTo>
                    <a:pt x="995" y="88"/>
                  </a:lnTo>
                  <a:lnTo>
                    <a:pt x="996" y="44"/>
                  </a:lnTo>
                  <a:lnTo>
                    <a:pt x="995" y="0"/>
                  </a:lnTo>
                  <a:lnTo>
                    <a:pt x="951" y="4"/>
                  </a:lnTo>
                  <a:lnTo>
                    <a:pt x="906" y="7"/>
                  </a:lnTo>
                  <a:lnTo>
                    <a:pt x="861" y="12"/>
                  </a:lnTo>
                  <a:lnTo>
                    <a:pt x="816" y="18"/>
                  </a:lnTo>
                  <a:lnTo>
                    <a:pt x="771" y="25"/>
                  </a:lnTo>
                  <a:lnTo>
                    <a:pt x="726" y="32"/>
                  </a:lnTo>
                  <a:lnTo>
                    <a:pt x="681" y="42"/>
                  </a:lnTo>
                  <a:lnTo>
                    <a:pt x="636" y="52"/>
                  </a:lnTo>
                  <a:lnTo>
                    <a:pt x="592" y="63"/>
                  </a:lnTo>
                  <a:lnTo>
                    <a:pt x="549" y="75"/>
                  </a:lnTo>
                  <a:lnTo>
                    <a:pt x="506" y="88"/>
                  </a:lnTo>
                  <a:lnTo>
                    <a:pt x="465" y="104"/>
                  </a:lnTo>
                  <a:lnTo>
                    <a:pt x="424" y="119"/>
                  </a:lnTo>
                  <a:lnTo>
                    <a:pt x="385" y="137"/>
                  </a:lnTo>
                  <a:lnTo>
                    <a:pt x="346" y="154"/>
                  </a:lnTo>
                  <a:lnTo>
                    <a:pt x="309" y="175"/>
                  </a:lnTo>
                  <a:lnTo>
                    <a:pt x="274" y="196"/>
                  </a:lnTo>
                  <a:lnTo>
                    <a:pt x="240" y="218"/>
                  </a:lnTo>
                  <a:lnTo>
                    <a:pt x="208" y="242"/>
                  </a:lnTo>
                  <a:lnTo>
                    <a:pt x="177" y="269"/>
                  </a:lnTo>
                  <a:lnTo>
                    <a:pt x="148" y="295"/>
                  </a:lnTo>
                  <a:lnTo>
                    <a:pt x="123" y="324"/>
                  </a:lnTo>
                  <a:lnTo>
                    <a:pt x="99" y="354"/>
                  </a:lnTo>
                  <a:lnTo>
                    <a:pt x="77" y="386"/>
                  </a:lnTo>
                  <a:lnTo>
                    <a:pt x="57" y="419"/>
                  </a:lnTo>
                  <a:lnTo>
                    <a:pt x="41" y="455"/>
                  </a:lnTo>
                  <a:lnTo>
                    <a:pt x="27" y="492"/>
                  </a:lnTo>
                  <a:lnTo>
                    <a:pt x="15" y="530"/>
                  </a:lnTo>
                  <a:lnTo>
                    <a:pt x="8" y="571"/>
                  </a:lnTo>
                  <a:lnTo>
                    <a:pt x="2" y="613"/>
                  </a:lnTo>
                  <a:lnTo>
                    <a:pt x="0" y="657"/>
                  </a:lnTo>
                  <a:lnTo>
                    <a:pt x="2" y="703"/>
                  </a:lnTo>
                  <a:lnTo>
                    <a:pt x="30" y="688"/>
                  </a:lnTo>
                  <a:lnTo>
                    <a:pt x="56" y="672"/>
                  </a:lnTo>
                  <a:lnTo>
                    <a:pt x="79" y="656"/>
                  </a:lnTo>
                  <a:lnTo>
                    <a:pt x="100" y="639"/>
                  </a:lnTo>
                  <a:lnTo>
                    <a:pt x="142" y="605"/>
                  </a:lnTo>
                  <a:lnTo>
                    <a:pt x="185" y="574"/>
                  </a:lnTo>
                  <a:lnTo>
                    <a:pt x="208" y="559"/>
                  </a:lnTo>
                  <a:lnTo>
                    <a:pt x="233" y="546"/>
                  </a:lnTo>
                  <a:lnTo>
                    <a:pt x="247" y="539"/>
                  </a:lnTo>
                  <a:lnTo>
                    <a:pt x="262" y="534"/>
                  </a:lnTo>
                  <a:lnTo>
                    <a:pt x="277" y="528"/>
                  </a:lnTo>
                  <a:lnTo>
                    <a:pt x="295" y="523"/>
                  </a:lnTo>
                  <a:lnTo>
                    <a:pt x="312" y="518"/>
                  </a:lnTo>
                  <a:lnTo>
                    <a:pt x="331" y="514"/>
                  </a:lnTo>
                  <a:lnTo>
                    <a:pt x="351" y="511"/>
                  </a:lnTo>
                  <a:lnTo>
                    <a:pt x="372" y="507"/>
                  </a:lnTo>
                  <a:lnTo>
                    <a:pt x="395" y="505"/>
                  </a:lnTo>
                  <a:lnTo>
                    <a:pt x="419" y="503"/>
                  </a:lnTo>
                  <a:lnTo>
                    <a:pt x="444" y="502"/>
                  </a:lnTo>
                  <a:lnTo>
                    <a:pt x="472" y="501"/>
                  </a:lnTo>
                  <a:lnTo>
                    <a:pt x="471" y="525"/>
                  </a:lnTo>
                  <a:lnTo>
                    <a:pt x="470" y="548"/>
                  </a:lnTo>
                  <a:lnTo>
                    <a:pt x="467" y="570"/>
                  </a:lnTo>
                  <a:lnTo>
                    <a:pt x="465" y="591"/>
                  </a:lnTo>
                  <a:lnTo>
                    <a:pt x="462" y="611"/>
                  </a:lnTo>
                  <a:lnTo>
                    <a:pt x="459" y="629"/>
                  </a:lnTo>
                  <a:lnTo>
                    <a:pt x="455" y="647"/>
                  </a:lnTo>
                  <a:lnTo>
                    <a:pt x="451" y="664"/>
                  </a:lnTo>
                  <a:lnTo>
                    <a:pt x="446" y="680"/>
                  </a:lnTo>
                  <a:lnTo>
                    <a:pt x="441" y="695"/>
                  </a:lnTo>
                  <a:lnTo>
                    <a:pt x="435" y="711"/>
                  </a:lnTo>
                  <a:lnTo>
                    <a:pt x="430" y="725"/>
                  </a:lnTo>
                  <a:lnTo>
                    <a:pt x="417" y="751"/>
                  </a:lnTo>
                  <a:lnTo>
                    <a:pt x="404" y="777"/>
                  </a:lnTo>
                  <a:lnTo>
                    <a:pt x="374" y="825"/>
                  </a:lnTo>
                  <a:lnTo>
                    <a:pt x="342" y="872"/>
                  </a:lnTo>
                  <a:lnTo>
                    <a:pt x="325" y="897"/>
                  </a:lnTo>
                  <a:lnTo>
                    <a:pt x="309" y="923"/>
                  </a:lnTo>
                  <a:lnTo>
                    <a:pt x="294" y="951"/>
                  </a:lnTo>
                  <a:lnTo>
                    <a:pt x="278" y="9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309219" y="8080499"/>
              <a:ext cx="217488" cy="347662"/>
            </a:xfrm>
            <a:custGeom>
              <a:avLst/>
              <a:gdLst>
                <a:gd name="T0" fmla="*/ 205 w 551"/>
                <a:gd name="T1" fmla="*/ 821 h 875"/>
                <a:gd name="T2" fmla="*/ 202 w 551"/>
                <a:gd name="T3" fmla="*/ 748 h 875"/>
                <a:gd name="T4" fmla="*/ 203 w 551"/>
                <a:gd name="T5" fmla="*/ 704 h 875"/>
                <a:gd name="T6" fmla="*/ 209 w 551"/>
                <a:gd name="T7" fmla="*/ 663 h 875"/>
                <a:gd name="T8" fmla="*/ 217 w 551"/>
                <a:gd name="T9" fmla="*/ 622 h 875"/>
                <a:gd name="T10" fmla="*/ 228 w 551"/>
                <a:gd name="T11" fmla="*/ 581 h 875"/>
                <a:gd name="T12" fmla="*/ 243 w 551"/>
                <a:gd name="T13" fmla="*/ 541 h 875"/>
                <a:gd name="T14" fmla="*/ 273 w 551"/>
                <a:gd name="T15" fmla="*/ 527 h 875"/>
                <a:gd name="T16" fmla="*/ 310 w 551"/>
                <a:gd name="T17" fmla="*/ 548 h 875"/>
                <a:gd name="T18" fmla="*/ 343 w 551"/>
                <a:gd name="T19" fmla="*/ 577 h 875"/>
                <a:gd name="T20" fmla="*/ 373 w 551"/>
                <a:gd name="T21" fmla="*/ 611 h 875"/>
                <a:gd name="T22" fmla="*/ 399 w 551"/>
                <a:gd name="T23" fmla="*/ 649 h 875"/>
                <a:gd name="T24" fmla="*/ 422 w 551"/>
                <a:gd name="T25" fmla="*/ 691 h 875"/>
                <a:gd name="T26" fmla="*/ 442 w 551"/>
                <a:gd name="T27" fmla="*/ 737 h 875"/>
                <a:gd name="T28" fmla="*/ 460 w 551"/>
                <a:gd name="T29" fmla="*/ 786 h 875"/>
                <a:gd name="T30" fmla="*/ 476 w 551"/>
                <a:gd name="T31" fmla="*/ 803 h 875"/>
                <a:gd name="T32" fmla="*/ 496 w 551"/>
                <a:gd name="T33" fmla="*/ 786 h 875"/>
                <a:gd name="T34" fmla="*/ 515 w 551"/>
                <a:gd name="T35" fmla="*/ 759 h 875"/>
                <a:gd name="T36" fmla="*/ 528 w 551"/>
                <a:gd name="T37" fmla="*/ 731 h 875"/>
                <a:gd name="T38" fmla="*/ 536 w 551"/>
                <a:gd name="T39" fmla="*/ 706 h 875"/>
                <a:gd name="T40" fmla="*/ 545 w 551"/>
                <a:gd name="T41" fmla="*/ 662 h 875"/>
                <a:gd name="T42" fmla="*/ 551 w 551"/>
                <a:gd name="T43" fmla="*/ 603 h 875"/>
                <a:gd name="T44" fmla="*/ 550 w 551"/>
                <a:gd name="T45" fmla="*/ 547 h 875"/>
                <a:gd name="T46" fmla="*/ 541 w 551"/>
                <a:gd name="T47" fmla="*/ 494 h 875"/>
                <a:gd name="T48" fmla="*/ 528 w 551"/>
                <a:gd name="T49" fmla="*/ 444 h 875"/>
                <a:gd name="T50" fmla="*/ 508 w 551"/>
                <a:gd name="T51" fmla="*/ 394 h 875"/>
                <a:gd name="T52" fmla="*/ 484 w 551"/>
                <a:gd name="T53" fmla="*/ 348 h 875"/>
                <a:gd name="T54" fmla="*/ 456 w 551"/>
                <a:gd name="T55" fmla="*/ 304 h 875"/>
                <a:gd name="T56" fmla="*/ 426 w 551"/>
                <a:gd name="T57" fmla="*/ 261 h 875"/>
                <a:gd name="T58" fmla="*/ 392 w 551"/>
                <a:gd name="T59" fmla="*/ 221 h 875"/>
                <a:gd name="T60" fmla="*/ 339 w 551"/>
                <a:gd name="T61" fmla="*/ 163 h 875"/>
                <a:gd name="T62" fmla="*/ 230 w 551"/>
                <a:gd name="T63" fmla="*/ 60 h 875"/>
                <a:gd name="T64" fmla="*/ 154 w 551"/>
                <a:gd name="T65" fmla="*/ 9 h 875"/>
                <a:gd name="T66" fmla="*/ 133 w 551"/>
                <a:gd name="T67" fmla="*/ 39 h 875"/>
                <a:gd name="T68" fmla="*/ 110 w 551"/>
                <a:gd name="T69" fmla="*/ 79 h 875"/>
                <a:gd name="T70" fmla="*/ 87 w 551"/>
                <a:gd name="T71" fmla="*/ 127 h 875"/>
                <a:gd name="T72" fmla="*/ 65 w 551"/>
                <a:gd name="T73" fmla="*/ 183 h 875"/>
                <a:gd name="T74" fmla="*/ 44 w 551"/>
                <a:gd name="T75" fmla="*/ 245 h 875"/>
                <a:gd name="T76" fmla="*/ 26 w 551"/>
                <a:gd name="T77" fmla="*/ 311 h 875"/>
                <a:gd name="T78" fmla="*/ 12 w 551"/>
                <a:gd name="T79" fmla="*/ 379 h 875"/>
                <a:gd name="T80" fmla="*/ 3 w 551"/>
                <a:gd name="T81" fmla="*/ 449 h 875"/>
                <a:gd name="T82" fmla="*/ 0 w 551"/>
                <a:gd name="T83" fmla="*/ 520 h 875"/>
                <a:gd name="T84" fmla="*/ 4 w 551"/>
                <a:gd name="T85" fmla="*/ 589 h 875"/>
                <a:gd name="T86" fmla="*/ 18 w 551"/>
                <a:gd name="T87" fmla="*/ 655 h 875"/>
                <a:gd name="T88" fmla="*/ 40 w 551"/>
                <a:gd name="T89" fmla="*/ 715 h 875"/>
                <a:gd name="T90" fmla="*/ 73 w 551"/>
                <a:gd name="T91" fmla="*/ 772 h 875"/>
                <a:gd name="T92" fmla="*/ 117 w 551"/>
                <a:gd name="T93" fmla="*/ 820 h 875"/>
                <a:gd name="T94" fmla="*/ 175 w 551"/>
                <a:gd name="T95" fmla="*/ 85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1" h="875">
                  <a:moveTo>
                    <a:pt x="209" y="875"/>
                  </a:moveTo>
                  <a:lnTo>
                    <a:pt x="205" y="821"/>
                  </a:lnTo>
                  <a:lnTo>
                    <a:pt x="202" y="772"/>
                  </a:lnTo>
                  <a:lnTo>
                    <a:pt x="202" y="748"/>
                  </a:lnTo>
                  <a:lnTo>
                    <a:pt x="202" y="726"/>
                  </a:lnTo>
                  <a:lnTo>
                    <a:pt x="203" y="704"/>
                  </a:lnTo>
                  <a:lnTo>
                    <a:pt x="206" y="684"/>
                  </a:lnTo>
                  <a:lnTo>
                    <a:pt x="209" y="663"/>
                  </a:lnTo>
                  <a:lnTo>
                    <a:pt x="212" y="642"/>
                  </a:lnTo>
                  <a:lnTo>
                    <a:pt x="217" y="622"/>
                  </a:lnTo>
                  <a:lnTo>
                    <a:pt x="222" y="602"/>
                  </a:lnTo>
                  <a:lnTo>
                    <a:pt x="228" y="581"/>
                  </a:lnTo>
                  <a:lnTo>
                    <a:pt x="235" y="560"/>
                  </a:lnTo>
                  <a:lnTo>
                    <a:pt x="243" y="541"/>
                  </a:lnTo>
                  <a:lnTo>
                    <a:pt x="252" y="519"/>
                  </a:lnTo>
                  <a:lnTo>
                    <a:pt x="273" y="527"/>
                  </a:lnTo>
                  <a:lnTo>
                    <a:pt x="291" y="537"/>
                  </a:lnTo>
                  <a:lnTo>
                    <a:pt x="310" y="548"/>
                  </a:lnTo>
                  <a:lnTo>
                    <a:pt x="327" y="561"/>
                  </a:lnTo>
                  <a:lnTo>
                    <a:pt x="343" y="577"/>
                  </a:lnTo>
                  <a:lnTo>
                    <a:pt x="359" y="593"/>
                  </a:lnTo>
                  <a:lnTo>
                    <a:pt x="373" y="611"/>
                  </a:lnTo>
                  <a:lnTo>
                    <a:pt x="386" y="630"/>
                  </a:lnTo>
                  <a:lnTo>
                    <a:pt x="399" y="649"/>
                  </a:lnTo>
                  <a:lnTo>
                    <a:pt x="411" y="669"/>
                  </a:lnTo>
                  <a:lnTo>
                    <a:pt x="422" y="691"/>
                  </a:lnTo>
                  <a:lnTo>
                    <a:pt x="432" y="714"/>
                  </a:lnTo>
                  <a:lnTo>
                    <a:pt x="442" y="737"/>
                  </a:lnTo>
                  <a:lnTo>
                    <a:pt x="451" y="762"/>
                  </a:lnTo>
                  <a:lnTo>
                    <a:pt x="460" y="786"/>
                  </a:lnTo>
                  <a:lnTo>
                    <a:pt x="467" y="811"/>
                  </a:lnTo>
                  <a:lnTo>
                    <a:pt x="476" y="803"/>
                  </a:lnTo>
                  <a:lnTo>
                    <a:pt x="486" y="795"/>
                  </a:lnTo>
                  <a:lnTo>
                    <a:pt x="496" y="786"/>
                  </a:lnTo>
                  <a:lnTo>
                    <a:pt x="506" y="774"/>
                  </a:lnTo>
                  <a:lnTo>
                    <a:pt x="515" y="759"/>
                  </a:lnTo>
                  <a:lnTo>
                    <a:pt x="523" y="742"/>
                  </a:lnTo>
                  <a:lnTo>
                    <a:pt x="528" y="731"/>
                  </a:lnTo>
                  <a:lnTo>
                    <a:pt x="531" y="720"/>
                  </a:lnTo>
                  <a:lnTo>
                    <a:pt x="536" y="706"/>
                  </a:lnTo>
                  <a:lnTo>
                    <a:pt x="539" y="691"/>
                  </a:lnTo>
                  <a:lnTo>
                    <a:pt x="545" y="662"/>
                  </a:lnTo>
                  <a:lnTo>
                    <a:pt x="549" y="632"/>
                  </a:lnTo>
                  <a:lnTo>
                    <a:pt x="551" y="603"/>
                  </a:lnTo>
                  <a:lnTo>
                    <a:pt x="551" y="575"/>
                  </a:lnTo>
                  <a:lnTo>
                    <a:pt x="550" y="547"/>
                  </a:lnTo>
                  <a:lnTo>
                    <a:pt x="547" y="521"/>
                  </a:lnTo>
                  <a:lnTo>
                    <a:pt x="541" y="494"/>
                  </a:lnTo>
                  <a:lnTo>
                    <a:pt x="536" y="469"/>
                  </a:lnTo>
                  <a:lnTo>
                    <a:pt x="528" y="444"/>
                  </a:lnTo>
                  <a:lnTo>
                    <a:pt x="518" y="419"/>
                  </a:lnTo>
                  <a:lnTo>
                    <a:pt x="508" y="394"/>
                  </a:lnTo>
                  <a:lnTo>
                    <a:pt x="497" y="371"/>
                  </a:lnTo>
                  <a:lnTo>
                    <a:pt x="484" y="348"/>
                  </a:lnTo>
                  <a:lnTo>
                    <a:pt x="471" y="326"/>
                  </a:lnTo>
                  <a:lnTo>
                    <a:pt x="456" y="304"/>
                  </a:lnTo>
                  <a:lnTo>
                    <a:pt x="441" y="282"/>
                  </a:lnTo>
                  <a:lnTo>
                    <a:pt x="426" y="261"/>
                  </a:lnTo>
                  <a:lnTo>
                    <a:pt x="409" y="240"/>
                  </a:lnTo>
                  <a:lnTo>
                    <a:pt x="392" y="221"/>
                  </a:lnTo>
                  <a:lnTo>
                    <a:pt x="374" y="201"/>
                  </a:lnTo>
                  <a:lnTo>
                    <a:pt x="339" y="163"/>
                  </a:lnTo>
                  <a:lnTo>
                    <a:pt x="302" y="127"/>
                  </a:lnTo>
                  <a:lnTo>
                    <a:pt x="230" y="60"/>
                  </a:lnTo>
                  <a:lnTo>
                    <a:pt x="163" y="0"/>
                  </a:lnTo>
                  <a:lnTo>
                    <a:pt x="154" y="9"/>
                  </a:lnTo>
                  <a:lnTo>
                    <a:pt x="144" y="24"/>
                  </a:lnTo>
                  <a:lnTo>
                    <a:pt x="133" y="39"/>
                  </a:lnTo>
                  <a:lnTo>
                    <a:pt x="122" y="58"/>
                  </a:lnTo>
                  <a:lnTo>
                    <a:pt x="110" y="79"/>
                  </a:lnTo>
                  <a:lnTo>
                    <a:pt x="99" y="102"/>
                  </a:lnTo>
                  <a:lnTo>
                    <a:pt x="87" y="127"/>
                  </a:lnTo>
                  <a:lnTo>
                    <a:pt x="76" y="155"/>
                  </a:lnTo>
                  <a:lnTo>
                    <a:pt x="65" y="183"/>
                  </a:lnTo>
                  <a:lnTo>
                    <a:pt x="54" y="213"/>
                  </a:lnTo>
                  <a:lnTo>
                    <a:pt x="44" y="245"/>
                  </a:lnTo>
                  <a:lnTo>
                    <a:pt x="34" y="277"/>
                  </a:lnTo>
                  <a:lnTo>
                    <a:pt x="26" y="311"/>
                  </a:lnTo>
                  <a:lnTo>
                    <a:pt x="19" y="345"/>
                  </a:lnTo>
                  <a:lnTo>
                    <a:pt x="12" y="379"/>
                  </a:lnTo>
                  <a:lnTo>
                    <a:pt x="7" y="414"/>
                  </a:lnTo>
                  <a:lnTo>
                    <a:pt x="3" y="449"/>
                  </a:lnTo>
                  <a:lnTo>
                    <a:pt x="1" y="484"/>
                  </a:lnTo>
                  <a:lnTo>
                    <a:pt x="0" y="520"/>
                  </a:lnTo>
                  <a:lnTo>
                    <a:pt x="1" y="555"/>
                  </a:lnTo>
                  <a:lnTo>
                    <a:pt x="4" y="589"/>
                  </a:lnTo>
                  <a:lnTo>
                    <a:pt x="10" y="622"/>
                  </a:lnTo>
                  <a:lnTo>
                    <a:pt x="18" y="655"/>
                  </a:lnTo>
                  <a:lnTo>
                    <a:pt x="27" y="686"/>
                  </a:lnTo>
                  <a:lnTo>
                    <a:pt x="40" y="715"/>
                  </a:lnTo>
                  <a:lnTo>
                    <a:pt x="54" y="744"/>
                  </a:lnTo>
                  <a:lnTo>
                    <a:pt x="73" y="772"/>
                  </a:lnTo>
                  <a:lnTo>
                    <a:pt x="93" y="797"/>
                  </a:lnTo>
                  <a:lnTo>
                    <a:pt x="117" y="820"/>
                  </a:lnTo>
                  <a:lnTo>
                    <a:pt x="144" y="840"/>
                  </a:lnTo>
                  <a:lnTo>
                    <a:pt x="175" y="858"/>
                  </a:lnTo>
                  <a:lnTo>
                    <a:pt x="209" y="8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6868D1-B157-438D-8AA1-2BAA7B989905}"/>
              </a:ext>
            </a:extLst>
          </p:cNvPr>
          <p:cNvSpPr txBox="1"/>
          <p:nvPr/>
        </p:nvSpPr>
        <p:spPr>
          <a:xfrm>
            <a:off x="3465945" y="1908841"/>
            <a:ext cx="20047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34C561-B134-46CA-81A8-DE84496D94EA}"/>
              </a:ext>
            </a:extLst>
          </p:cNvPr>
          <p:cNvSpPr txBox="1"/>
          <p:nvPr/>
        </p:nvSpPr>
        <p:spPr>
          <a:xfrm>
            <a:off x="3280121" y="4082445"/>
            <a:ext cx="20047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296FD5-6778-4EAA-A290-2EF12E04A945}"/>
              </a:ext>
            </a:extLst>
          </p:cNvPr>
          <p:cNvSpPr txBox="1"/>
          <p:nvPr/>
        </p:nvSpPr>
        <p:spPr>
          <a:xfrm>
            <a:off x="6818811" y="1778686"/>
            <a:ext cx="20047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8B8628-7077-442B-A7FC-08AB1C68E6A1}"/>
              </a:ext>
            </a:extLst>
          </p:cNvPr>
          <p:cNvSpPr txBox="1"/>
          <p:nvPr/>
        </p:nvSpPr>
        <p:spPr>
          <a:xfrm>
            <a:off x="6799497" y="2392172"/>
            <a:ext cx="20047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E4702-90D7-4391-803C-03A8BE87FF29}"/>
              </a:ext>
            </a:extLst>
          </p:cNvPr>
          <p:cNvSpPr txBox="1"/>
          <p:nvPr/>
        </p:nvSpPr>
        <p:spPr>
          <a:xfrm>
            <a:off x="7230359" y="4392234"/>
            <a:ext cx="2004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Tủ</a:t>
            </a:r>
            <a:r>
              <a:rPr lang="en-US" sz="1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hoạt</a:t>
            </a:r>
            <a:r>
              <a:rPr lang="en-US" sz="1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động</a:t>
            </a:r>
            <a:r>
              <a:rPr lang="en-US" sz="1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khi</a:t>
            </a:r>
            <a:r>
              <a:rPr lang="en-US" sz="1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mất</a:t>
            </a:r>
            <a:r>
              <a:rPr lang="en-US" sz="1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điện</a:t>
            </a:r>
            <a:endParaRPr lang="en-US" sz="16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7E1E-7569-4809-BE44-E7AD693A363E}"/>
              </a:ext>
            </a:extLst>
          </p:cNvPr>
          <p:cNvSpPr txBox="1"/>
          <p:nvPr/>
        </p:nvSpPr>
        <p:spPr>
          <a:xfrm>
            <a:off x="2897908" y="2734391"/>
            <a:ext cx="17992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2E3B2-DF6A-49A6-A40B-2D192CAA5E35}"/>
              </a:ext>
            </a:extLst>
          </p:cNvPr>
          <p:cNvSpPr txBox="1"/>
          <p:nvPr/>
        </p:nvSpPr>
        <p:spPr>
          <a:xfrm>
            <a:off x="4491873" y="4582840"/>
            <a:ext cx="12946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E40F8-10DA-48E6-B83D-00F01BE6625B}"/>
              </a:ext>
            </a:extLst>
          </p:cNvPr>
          <p:cNvSpPr txBox="1"/>
          <p:nvPr/>
        </p:nvSpPr>
        <p:spPr>
          <a:xfrm>
            <a:off x="2708475" y="4662800"/>
            <a:ext cx="15149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hiểm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1705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0680-A79B-49D5-A4E4-BF333A8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Version 2</a:t>
            </a:r>
          </a:p>
        </p:txBody>
      </p:sp>
      <p:pic>
        <p:nvPicPr>
          <p:cNvPr id="3" name="Picture 2" descr="A picture containing furniture, sitting, bed, computer&#10;&#10;Description automatically generated">
            <a:extLst>
              <a:ext uri="{FF2B5EF4-FFF2-40B4-BE49-F238E27FC236}">
                <a16:creationId xmlns:a16="http://schemas.microsoft.com/office/drawing/2014/main" id="{D4DC5A42-68DE-4A18-AFDD-31A70C3F8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54" y="1105871"/>
            <a:ext cx="6403492" cy="4321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2C528-C9E8-4863-83C9-1F463BAB2595}"/>
              </a:ext>
            </a:extLst>
          </p:cNvPr>
          <p:cNvCxnSpPr>
            <a:cxnSpLocks/>
          </p:cNvCxnSpPr>
          <p:nvPr/>
        </p:nvCxnSpPr>
        <p:spPr>
          <a:xfrm>
            <a:off x="2179162" y="5024488"/>
            <a:ext cx="15380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23647-A4DE-4DB7-B555-E5E5D6A343D7}"/>
              </a:ext>
            </a:extLst>
          </p:cNvPr>
          <p:cNvSpPr/>
          <p:nvPr/>
        </p:nvSpPr>
        <p:spPr>
          <a:xfrm>
            <a:off x="609599" y="4635868"/>
            <a:ext cx="1569562" cy="7918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7557A-7C8F-401C-9831-5BD4D8B39665}"/>
              </a:ext>
            </a:extLst>
          </p:cNvPr>
          <p:cNvSpPr/>
          <p:nvPr/>
        </p:nvSpPr>
        <p:spPr>
          <a:xfrm>
            <a:off x="609600" y="1105871"/>
            <a:ext cx="1569563" cy="7918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559876-5672-4BD8-9B78-413F837AFF29}"/>
              </a:ext>
            </a:extLst>
          </p:cNvPr>
          <p:cNvCxnSpPr>
            <a:cxnSpLocks/>
          </p:cNvCxnSpPr>
          <p:nvPr/>
        </p:nvCxnSpPr>
        <p:spPr>
          <a:xfrm>
            <a:off x="2179163" y="1566422"/>
            <a:ext cx="12473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0B70386-94BB-47B0-9192-4B0323AB9992}"/>
              </a:ext>
            </a:extLst>
          </p:cNvPr>
          <p:cNvSpPr/>
          <p:nvPr/>
        </p:nvSpPr>
        <p:spPr>
          <a:xfrm>
            <a:off x="609600" y="2105112"/>
            <a:ext cx="1569563" cy="7918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trang,mỹ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33AF26-F60E-4CE6-9831-0C95AFEB194D}"/>
              </a:ext>
            </a:extLst>
          </p:cNvPr>
          <p:cNvCxnSpPr>
            <a:cxnSpLocks/>
          </p:cNvCxnSpPr>
          <p:nvPr/>
        </p:nvCxnSpPr>
        <p:spPr>
          <a:xfrm>
            <a:off x="2179163" y="2501038"/>
            <a:ext cx="12473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2133D9-88BF-4407-844B-BF3001961F4E}"/>
              </a:ext>
            </a:extLst>
          </p:cNvPr>
          <p:cNvCxnSpPr>
            <a:cxnSpLocks/>
          </p:cNvCxnSpPr>
          <p:nvPr/>
        </p:nvCxnSpPr>
        <p:spPr>
          <a:xfrm>
            <a:off x="2179162" y="3429000"/>
            <a:ext cx="24965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01E3-AAB4-432B-92F2-BCECD645623B}"/>
              </a:ext>
            </a:extLst>
          </p:cNvPr>
          <p:cNvSpPr/>
          <p:nvPr/>
        </p:nvSpPr>
        <p:spPr>
          <a:xfrm>
            <a:off x="609599" y="3169185"/>
            <a:ext cx="1569563" cy="7918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vỡ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EDB6B5-4187-480B-9174-319FAB0BA7B7}"/>
              </a:ext>
            </a:extLst>
          </p:cNvPr>
          <p:cNvCxnSpPr>
            <a:cxnSpLocks/>
          </p:cNvCxnSpPr>
          <p:nvPr/>
        </p:nvCxnSpPr>
        <p:spPr>
          <a:xfrm flipH="1">
            <a:off x="8551683" y="2155182"/>
            <a:ext cx="14611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74326-40CE-44EF-8065-FAA7CABEFD11}"/>
              </a:ext>
            </a:extLst>
          </p:cNvPr>
          <p:cNvSpPr/>
          <p:nvPr/>
        </p:nvSpPr>
        <p:spPr>
          <a:xfrm>
            <a:off x="10012837" y="1709186"/>
            <a:ext cx="1569563" cy="7918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134ECA-3398-499A-A696-F3EE56396DA7}"/>
              </a:ext>
            </a:extLst>
          </p:cNvPr>
          <p:cNvSpPr/>
          <p:nvPr/>
        </p:nvSpPr>
        <p:spPr>
          <a:xfrm>
            <a:off x="10028323" y="3031089"/>
            <a:ext cx="1569563" cy="7918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7D4C2F-7516-4713-A255-7A74CA32E6E5}"/>
              </a:ext>
            </a:extLst>
          </p:cNvPr>
          <p:cNvCxnSpPr>
            <a:cxnSpLocks/>
          </p:cNvCxnSpPr>
          <p:nvPr/>
        </p:nvCxnSpPr>
        <p:spPr>
          <a:xfrm flipH="1">
            <a:off x="7390614" y="3427015"/>
            <a:ext cx="26377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698778-0DEE-4946-9572-3A714A80DF78}"/>
              </a:ext>
            </a:extLst>
          </p:cNvPr>
          <p:cNvSpPr txBox="1"/>
          <p:nvPr/>
        </p:nvSpPr>
        <p:spPr>
          <a:xfrm>
            <a:off x="4190944" y="5759701"/>
            <a:ext cx="381011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VH Box version 2</a:t>
            </a:r>
          </a:p>
        </p:txBody>
      </p:sp>
    </p:spTree>
    <p:extLst>
      <p:ext uri="{BB962C8B-B14F-4D97-AF65-F5344CB8AC3E}">
        <p14:creationId xmlns:p14="http://schemas.microsoft.com/office/powerpoint/2010/main" val="409218637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41DDD7-B6BB-4D9D-B9F1-E250CC40D9C9}"/>
              </a:ext>
            </a:extLst>
          </p:cNvPr>
          <p:cNvSpPr txBox="1"/>
          <p:nvPr/>
        </p:nvSpPr>
        <p:spPr>
          <a:xfrm>
            <a:off x="609600" y="1034435"/>
            <a:ext cx="8738647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 :</a:t>
            </a: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en-US" sz="2000" b="1" dirty="0" err="1"/>
              <a:t>Cung</a:t>
            </a:r>
            <a:r>
              <a:rPr lang="en-US" sz="2000" b="1" dirty="0"/>
              <a:t> </a:t>
            </a:r>
            <a:r>
              <a:rPr lang="en-US" sz="2000" b="1" dirty="0" err="1"/>
              <a:t>cấp</a:t>
            </a:r>
            <a:r>
              <a:rPr lang="en-US" sz="2000" b="1" dirty="0"/>
              <a:t> 28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lưu</a:t>
            </a:r>
            <a:r>
              <a:rPr lang="en-US" sz="2000" b="1" dirty="0"/>
              <a:t> </a:t>
            </a:r>
            <a:r>
              <a:rPr lang="en-US" sz="2000" b="1" dirty="0" err="1"/>
              <a:t>trữ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khách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mua</a:t>
            </a:r>
            <a:r>
              <a:rPr lang="en-US" sz="2000" b="1" dirty="0"/>
              <a:t> </a:t>
            </a:r>
            <a:r>
              <a:rPr lang="en-US" sz="2000" b="1" dirty="0" err="1"/>
              <a:t>từ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trang</a:t>
            </a:r>
            <a:r>
              <a:rPr lang="en-US" sz="2000" b="1" dirty="0"/>
              <a:t> </a:t>
            </a:r>
            <a:r>
              <a:rPr lang="en-US" sz="2000" b="1" dirty="0" err="1"/>
              <a:t>thương</a:t>
            </a:r>
            <a:r>
              <a:rPr lang="en-US" sz="2000" b="1" dirty="0"/>
              <a:t> </a:t>
            </a:r>
            <a:r>
              <a:rPr lang="en-US" sz="2000" b="1" dirty="0" err="1"/>
              <a:t>mại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r>
              <a:rPr lang="en-US" sz="2000" b="1" dirty="0"/>
              <a:t> </a:t>
            </a:r>
            <a:r>
              <a:rPr lang="en-US" sz="2000" b="1" dirty="0" err="1"/>
              <a:t>với</a:t>
            </a:r>
            <a:r>
              <a:rPr lang="en-US" sz="2000" b="1" dirty="0"/>
              <a:t> </a:t>
            </a:r>
            <a:r>
              <a:rPr lang="en-US" sz="2000" b="1" dirty="0" err="1"/>
              <a:t>kích</a:t>
            </a:r>
            <a:r>
              <a:rPr lang="en-US" sz="2000" b="1" dirty="0"/>
              <a:t> </a:t>
            </a:r>
            <a:r>
              <a:rPr lang="en-US" sz="2000" b="1" dirty="0" err="1"/>
              <a:t>thước</a:t>
            </a:r>
            <a:r>
              <a:rPr lang="en-US" sz="2000" b="1" dirty="0"/>
              <a:t> hang </a:t>
            </a:r>
            <a:r>
              <a:rPr lang="en-US" sz="2000" b="1" dirty="0" err="1"/>
              <a:t>tối</a:t>
            </a:r>
            <a:r>
              <a:rPr lang="en-US" sz="2000" b="1" dirty="0"/>
              <a:t> </a:t>
            </a:r>
            <a:r>
              <a:rPr lang="en-US" sz="2000" b="1" dirty="0" err="1"/>
              <a:t>đa</a:t>
            </a:r>
            <a:r>
              <a:rPr lang="en-US" sz="2000" b="1" dirty="0"/>
              <a:t> </a:t>
            </a:r>
            <a:r>
              <a:rPr lang="en-US" sz="2000" b="1" dirty="0" err="1"/>
              <a:t>là</a:t>
            </a:r>
            <a:r>
              <a:rPr lang="en-US" sz="2000" b="1" dirty="0"/>
              <a:t> 40x30x15 cm</a:t>
            </a: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en-US" sz="2000" b="1" dirty="0" err="1"/>
              <a:t>Cung</a:t>
            </a:r>
            <a:r>
              <a:rPr lang="en-US" sz="2000" b="1" dirty="0"/>
              <a:t> </a:t>
            </a:r>
            <a:r>
              <a:rPr lang="en-US" sz="2000" b="1" dirty="0" err="1"/>
              <a:t>cấp</a:t>
            </a:r>
            <a:r>
              <a:rPr lang="en-US" sz="2000" b="1" dirty="0"/>
              <a:t> 4 </a:t>
            </a:r>
            <a:r>
              <a:rPr lang="en-US" sz="2000" b="1" dirty="0" err="1"/>
              <a:t>ngăn</a:t>
            </a:r>
            <a:r>
              <a:rPr lang="en-US" sz="2000" b="1" dirty="0"/>
              <a:t> </a:t>
            </a:r>
            <a:r>
              <a:rPr lang="en-US" sz="2000" b="1" dirty="0" err="1"/>
              <a:t>lạnh</a:t>
            </a:r>
            <a:r>
              <a:rPr lang="en-US" sz="2000" b="1" dirty="0"/>
              <a:t>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bảo</a:t>
            </a:r>
            <a:r>
              <a:rPr lang="en-US" sz="2000" b="1" dirty="0"/>
              <a:t> </a:t>
            </a:r>
            <a:r>
              <a:rPr lang="en-US" sz="2000" b="1" dirty="0" err="1"/>
              <a:t>quản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mặt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phẩm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khách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mua</a:t>
            </a:r>
            <a:r>
              <a:rPr lang="en-US" sz="2000" b="1" dirty="0"/>
              <a:t> 40x30x25 cm</a:t>
            </a: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en-US" sz="2000" b="1" dirty="0"/>
              <a:t>Cho </a:t>
            </a:r>
            <a:r>
              <a:rPr lang="en-US" sz="2000" b="1" dirty="0" err="1"/>
              <a:t>thuê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theo</a:t>
            </a:r>
            <a:r>
              <a:rPr lang="en-US" sz="2000" b="1" dirty="0"/>
              <a:t> </a:t>
            </a:r>
            <a:r>
              <a:rPr lang="en-US" sz="2000" b="1" dirty="0" err="1"/>
              <a:t>giờ</a:t>
            </a: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en-US" sz="2000" b="1" dirty="0" err="1"/>
              <a:t>Mua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sản</a:t>
            </a:r>
            <a:r>
              <a:rPr lang="en-US" sz="2000" b="1" dirty="0"/>
              <a:t> </a:t>
            </a:r>
            <a:r>
              <a:rPr lang="en-US" sz="2000" b="1" dirty="0" err="1"/>
              <a:t>phẩm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sẵn</a:t>
            </a:r>
            <a:r>
              <a:rPr lang="en-US" sz="2000" b="1" dirty="0"/>
              <a:t> </a:t>
            </a:r>
            <a:r>
              <a:rPr lang="en-US" sz="2000" b="1" dirty="0" err="1"/>
              <a:t>từ</a:t>
            </a:r>
            <a:r>
              <a:rPr lang="en-US" sz="2000" b="1" dirty="0"/>
              <a:t> </a:t>
            </a:r>
            <a:r>
              <a:rPr lang="en-US" sz="2000" b="1" dirty="0" err="1"/>
              <a:t>máy</a:t>
            </a:r>
            <a:r>
              <a:rPr lang="en-US" sz="2000" b="1" dirty="0"/>
              <a:t> </a:t>
            </a:r>
            <a:r>
              <a:rPr lang="en-US" sz="2000" b="1" dirty="0" err="1"/>
              <a:t>bán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tự</a:t>
            </a:r>
            <a:r>
              <a:rPr lang="en-US" sz="2000" b="1" dirty="0"/>
              <a:t> </a:t>
            </a:r>
            <a:r>
              <a:rPr lang="en-US" sz="2000" b="1" dirty="0" err="1"/>
              <a:t>động</a:t>
            </a:r>
            <a:endParaRPr lang="en-US" sz="2000" b="1" dirty="0"/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en-US" sz="2000" b="1" dirty="0"/>
              <a:t>Thao </a:t>
            </a:r>
            <a:r>
              <a:rPr lang="en-US" sz="2000" b="1" dirty="0" err="1"/>
              <a:t>tác</a:t>
            </a:r>
            <a:r>
              <a:rPr lang="en-US" sz="2000" b="1" dirty="0"/>
              <a:t> </a:t>
            </a:r>
            <a:r>
              <a:rPr lang="en-US" sz="2000" b="1" dirty="0" err="1"/>
              <a:t>trên</a:t>
            </a:r>
            <a:r>
              <a:rPr lang="en-US" sz="2000" b="1" dirty="0"/>
              <a:t> </a:t>
            </a:r>
            <a:r>
              <a:rPr lang="en-US" sz="2000" b="1" dirty="0" err="1"/>
              <a:t>màn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cảm</a:t>
            </a:r>
            <a:r>
              <a:rPr lang="en-US" sz="2000" b="1" dirty="0"/>
              <a:t> </a:t>
            </a:r>
            <a:r>
              <a:rPr lang="en-US" sz="2000" b="1" dirty="0" err="1"/>
              <a:t>ứng</a:t>
            </a:r>
            <a:r>
              <a:rPr lang="en-US" sz="2000" b="1" dirty="0"/>
              <a:t> </a:t>
            </a:r>
            <a:r>
              <a:rPr lang="en-US" sz="2000" b="1" dirty="0" err="1"/>
              <a:t>trên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trên</a:t>
            </a:r>
            <a:r>
              <a:rPr lang="en-US" sz="2000" b="1" dirty="0"/>
              <a:t> APP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695419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41DDD7-B6BB-4D9D-B9F1-E250CC40D9C9}"/>
              </a:ext>
            </a:extLst>
          </p:cNvPr>
          <p:cNvSpPr txBox="1"/>
          <p:nvPr/>
        </p:nvSpPr>
        <p:spPr>
          <a:xfrm>
            <a:off x="609600" y="1034435"/>
            <a:ext cx="8738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Phi </a:t>
            </a: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 :</a:t>
            </a:r>
          </a:p>
          <a:p>
            <a:r>
              <a:rPr lang="en-US" sz="2000" b="1" dirty="0" err="1"/>
              <a:t>Tủ</a:t>
            </a:r>
            <a:r>
              <a:rPr lang="en-US" sz="2000" b="1" dirty="0"/>
              <a:t> :</a:t>
            </a:r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Kích</a:t>
            </a:r>
            <a:r>
              <a:rPr lang="en-US" sz="2000" b="1" dirty="0"/>
              <a:t> </a:t>
            </a:r>
            <a:r>
              <a:rPr lang="en-US" sz="2000" b="1" dirty="0" err="1"/>
              <a:t>thước</a:t>
            </a:r>
            <a:r>
              <a:rPr lang="en-US" sz="2000" b="1" dirty="0"/>
              <a:t> : </a:t>
            </a:r>
            <a:r>
              <a:rPr lang="en-US" sz="2000" b="1" dirty="0" err="1"/>
              <a:t>Dài</a:t>
            </a:r>
            <a:r>
              <a:rPr lang="en-US" sz="2000" b="1" dirty="0"/>
              <a:t> 2,5m – Cao 2m – </a:t>
            </a:r>
            <a:r>
              <a:rPr lang="en-US" sz="2000" b="1" dirty="0" err="1"/>
              <a:t>Rộng</a:t>
            </a:r>
            <a:r>
              <a:rPr lang="en-US" sz="2000" b="1" dirty="0"/>
              <a:t> 0,5m</a:t>
            </a:r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Chất</a:t>
            </a:r>
            <a:r>
              <a:rPr lang="en-US" sz="2000" b="1" dirty="0"/>
              <a:t> </a:t>
            </a:r>
            <a:r>
              <a:rPr lang="en-US" sz="2000" b="1" dirty="0" err="1"/>
              <a:t>liệu</a:t>
            </a:r>
            <a:r>
              <a:rPr lang="en-US" sz="2000" b="1" dirty="0"/>
              <a:t> </a:t>
            </a:r>
            <a:r>
              <a:rPr lang="en-US" sz="2000" b="1" dirty="0" err="1"/>
              <a:t>khung</a:t>
            </a:r>
            <a:r>
              <a:rPr lang="en-US" sz="2000" b="1" dirty="0"/>
              <a:t> : </a:t>
            </a:r>
            <a:r>
              <a:rPr lang="en-US" sz="2000" b="1" dirty="0" err="1"/>
              <a:t>Thép</a:t>
            </a:r>
            <a:endParaRPr lang="en-US" sz="2000" b="1" dirty="0"/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Khóa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endParaRPr lang="en-US" sz="2000" b="1" dirty="0"/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Thức</a:t>
            </a:r>
            <a:r>
              <a:rPr lang="en-US" sz="2000" b="1" dirty="0"/>
              <a:t> </a:t>
            </a:r>
            <a:r>
              <a:rPr lang="en-US" sz="2000" b="1" dirty="0" err="1"/>
              <a:t>hiện</a:t>
            </a:r>
            <a:r>
              <a:rPr lang="en-US" sz="2000" b="1" dirty="0"/>
              <a:t> </a:t>
            </a:r>
            <a:r>
              <a:rPr lang="en-US" sz="2000" b="1" dirty="0" err="1"/>
              <a:t>lựa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thao</a:t>
            </a:r>
            <a:r>
              <a:rPr lang="en-US" sz="2000" b="1" dirty="0"/>
              <a:t> </a:t>
            </a:r>
            <a:r>
              <a:rPr lang="en-US" sz="2000" b="1" dirty="0" err="1"/>
              <a:t>tác</a:t>
            </a:r>
            <a:r>
              <a:rPr lang="en-US" sz="2000" b="1" dirty="0"/>
              <a:t> :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, </a:t>
            </a:r>
            <a:r>
              <a:rPr lang="en-US" sz="2000" b="1" dirty="0" err="1"/>
              <a:t>Gửi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, </a:t>
            </a:r>
            <a:r>
              <a:rPr lang="en-US" sz="2000" b="1" dirty="0" err="1"/>
              <a:t>Thuê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, </a:t>
            </a:r>
            <a:r>
              <a:rPr lang="en-US" sz="2000" b="1" dirty="0" err="1"/>
              <a:t>Mua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trên</a:t>
            </a:r>
            <a:r>
              <a:rPr lang="en-US" sz="2000" b="1" dirty="0"/>
              <a:t> </a:t>
            </a:r>
            <a:r>
              <a:rPr lang="en-US" sz="2000" b="1" dirty="0" err="1"/>
              <a:t>màn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cảm</a:t>
            </a:r>
            <a:r>
              <a:rPr lang="en-US" sz="2000" b="1" dirty="0"/>
              <a:t> </a:t>
            </a:r>
            <a:r>
              <a:rPr lang="en-US" sz="2000" b="1" dirty="0" err="1"/>
              <a:t>ứng</a:t>
            </a:r>
            <a:endParaRPr lang="en-US" sz="2000" b="1" dirty="0"/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giám</a:t>
            </a:r>
            <a:r>
              <a:rPr lang="en-US" sz="2000" b="1" dirty="0"/>
              <a:t> </a:t>
            </a:r>
            <a:r>
              <a:rPr lang="en-US" sz="2000" b="1" dirty="0" err="1"/>
              <a:t>sát</a:t>
            </a: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534852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41DDD7-B6BB-4D9D-B9F1-E250CC40D9C9}"/>
              </a:ext>
            </a:extLst>
          </p:cNvPr>
          <p:cNvSpPr txBox="1"/>
          <p:nvPr/>
        </p:nvSpPr>
        <p:spPr>
          <a:xfrm>
            <a:off x="609600" y="1034435"/>
            <a:ext cx="8738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Phi </a:t>
            </a: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 :</a:t>
            </a:r>
          </a:p>
          <a:p>
            <a:r>
              <a:rPr lang="en-US" sz="2000" b="1" dirty="0"/>
              <a:t>App :</a:t>
            </a:r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/>
              <a:t>Giao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: </a:t>
            </a:r>
          </a:p>
          <a:p>
            <a:pPr lvl="1"/>
            <a:r>
              <a:rPr lang="en-US" sz="2000" b="1" dirty="0"/>
              <a:t>	</a:t>
            </a:r>
            <a:r>
              <a:rPr lang="en-US" sz="2000" b="1" dirty="0" err="1"/>
              <a:t>Liên</a:t>
            </a:r>
            <a:r>
              <a:rPr lang="en-US" sz="2000" b="1" dirty="0"/>
              <a:t>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với</a:t>
            </a:r>
            <a:r>
              <a:rPr lang="en-US" sz="2000" b="1" dirty="0"/>
              <a:t> </a:t>
            </a:r>
            <a:r>
              <a:rPr lang="en-US" sz="2000" b="1" dirty="0" err="1"/>
              <a:t>đơn</a:t>
            </a:r>
            <a:r>
              <a:rPr lang="en-US" sz="2000" b="1" dirty="0"/>
              <a:t> </a:t>
            </a:r>
            <a:r>
              <a:rPr lang="en-US" sz="2000" b="1" dirty="0" err="1"/>
              <a:t>vị</a:t>
            </a:r>
            <a:r>
              <a:rPr lang="en-US" sz="2000" b="1" dirty="0"/>
              <a:t> </a:t>
            </a:r>
            <a:r>
              <a:rPr lang="en-US" sz="2000" b="1" dirty="0" err="1"/>
              <a:t>vận</a:t>
            </a:r>
            <a:r>
              <a:rPr lang="en-US" sz="2000" b="1" dirty="0"/>
              <a:t> </a:t>
            </a:r>
            <a:r>
              <a:rPr lang="en-US" sz="2000" b="1" dirty="0" err="1"/>
              <a:t>chuyển</a:t>
            </a:r>
            <a:endParaRPr lang="en-US" sz="2000" b="1" dirty="0"/>
          </a:p>
          <a:p>
            <a:pPr lvl="1"/>
            <a:r>
              <a:rPr lang="en-US" sz="2000" b="1" dirty="0"/>
              <a:t>	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b="1" dirty="0" err="1"/>
              <a:t>xác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bảo</a:t>
            </a:r>
            <a:r>
              <a:rPr lang="en-US" sz="2000" b="1" dirty="0"/>
              <a:t> </a:t>
            </a:r>
            <a:r>
              <a:rPr lang="en-US" sz="2000" b="1" dirty="0" err="1"/>
              <a:t>mật</a:t>
            </a:r>
            <a:r>
              <a:rPr lang="en-US" sz="2000" b="1" dirty="0"/>
              <a:t> </a:t>
            </a:r>
            <a:r>
              <a:rPr lang="en-US" sz="2000" b="1" dirty="0" err="1"/>
              <a:t>bằng</a:t>
            </a:r>
            <a:r>
              <a:rPr lang="en-US" sz="2000" b="1" dirty="0"/>
              <a:t> OTP</a:t>
            </a:r>
          </a:p>
          <a:p>
            <a:pPr lvl="1"/>
            <a:r>
              <a:rPr lang="en-US" sz="2000" b="1" dirty="0"/>
              <a:t>	</a:t>
            </a:r>
            <a:r>
              <a:rPr lang="en-US" sz="2000" b="1" dirty="0" err="1"/>
              <a:t>Định</a:t>
            </a:r>
            <a:r>
              <a:rPr lang="en-US" sz="2000" b="1" dirty="0"/>
              <a:t> </a:t>
            </a:r>
            <a:r>
              <a:rPr lang="en-US" sz="2000" b="1" dirty="0" err="1"/>
              <a:t>vị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endParaRPr lang="en-US" sz="2000" b="1" dirty="0"/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Thuê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:</a:t>
            </a:r>
          </a:p>
          <a:p>
            <a:pPr lvl="1"/>
            <a:r>
              <a:rPr lang="en-US" sz="2000" b="1" dirty="0"/>
              <a:t>	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b="1" dirty="0" err="1"/>
              <a:t>xác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bảo</a:t>
            </a:r>
            <a:r>
              <a:rPr lang="en-US" sz="2000" b="1" dirty="0"/>
              <a:t> </a:t>
            </a:r>
            <a:r>
              <a:rPr lang="en-US" sz="2000" b="1" dirty="0" err="1"/>
              <a:t>mật</a:t>
            </a:r>
            <a:r>
              <a:rPr lang="en-US" sz="2000" b="1" dirty="0"/>
              <a:t> </a:t>
            </a:r>
            <a:r>
              <a:rPr lang="en-US" sz="2000" b="1" dirty="0" err="1"/>
              <a:t>bằng</a:t>
            </a:r>
            <a:r>
              <a:rPr lang="en-US" sz="2000" b="1" dirty="0"/>
              <a:t> OTP</a:t>
            </a:r>
          </a:p>
          <a:p>
            <a:pPr lvl="1"/>
            <a:r>
              <a:rPr lang="en-US" sz="2000" b="1" dirty="0"/>
              <a:t>	Thanh </a:t>
            </a:r>
            <a:r>
              <a:rPr lang="en-US" sz="2000" b="1" dirty="0" err="1"/>
              <a:t>toán</a:t>
            </a:r>
            <a:r>
              <a:rPr lang="en-US" sz="2000" b="1" dirty="0"/>
              <a:t> </a:t>
            </a:r>
            <a:r>
              <a:rPr lang="en-US" sz="2000" b="1" dirty="0" err="1"/>
              <a:t>bằng</a:t>
            </a:r>
            <a:r>
              <a:rPr lang="en-US" sz="2000" b="1" dirty="0"/>
              <a:t> </a:t>
            </a:r>
            <a:r>
              <a:rPr lang="en-US" sz="2000" b="1" dirty="0" err="1"/>
              <a:t>ví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endParaRPr lang="en-US" sz="2000" b="1" dirty="0"/>
          </a:p>
          <a:p>
            <a:pPr marL="800100" lvl="1" indent="-342900">
              <a:buFont typeface="Calibri" panose="020F0502020204030204" pitchFamily="34" charset="0"/>
              <a:buChar char="+"/>
            </a:pPr>
            <a:r>
              <a:rPr lang="en-US" sz="2000" b="1" dirty="0" err="1"/>
              <a:t>Mua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:</a:t>
            </a:r>
          </a:p>
          <a:p>
            <a:pPr lvl="2"/>
            <a:r>
              <a:rPr lang="en-US" sz="2000" b="1" dirty="0" err="1"/>
              <a:t>Cung</a:t>
            </a:r>
            <a:r>
              <a:rPr lang="en-US" sz="2000" b="1" dirty="0"/>
              <a:t> </a:t>
            </a:r>
            <a:r>
              <a:rPr lang="en-US" sz="2000" b="1" dirty="0" err="1"/>
              <a:t>cấp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sản</a:t>
            </a:r>
            <a:r>
              <a:rPr lang="en-US" sz="2000" b="1" dirty="0"/>
              <a:t> </a:t>
            </a:r>
            <a:r>
              <a:rPr lang="en-US" sz="2000" b="1" dirty="0" err="1"/>
              <a:t>phẩm</a:t>
            </a:r>
            <a:endParaRPr lang="en-US" sz="2000" b="1" dirty="0"/>
          </a:p>
          <a:p>
            <a:pPr lvl="2"/>
            <a:r>
              <a:rPr lang="en-US" sz="2000" b="1" dirty="0"/>
              <a:t>Thanh </a:t>
            </a:r>
            <a:r>
              <a:rPr lang="en-US" sz="2000" b="1" dirty="0" err="1"/>
              <a:t>toán</a:t>
            </a:r>
            <a:r>
              <a:rPr lang="en-US" sz="2000" b="1" dirty="0"/>
              <a:t> </a:t>
            </a:r>
            <a:r>
              <a:rPr lang="en-US" sz="2000" b="1" dirty="0" err="1"/>
              <a:t>bằng</a:t>
            </a:r>
            <a:r>
              <a:rPr lang="en-US" sz="2000" b="1" dirty="0"/>
              <a:t> </a:t>
            </a:r>
            <a:r>
              <a:rPr lang="en-US" sz="2000" b="1" dirty="0" err="1"/>
              <a:t>ví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992320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Mindmap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BD70A-D660-452E-8E25-393E8DE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93" y="993579"/>
            <a:ext cx="9492814" cy="48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75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0C2C68-81F2-47BA-BBD6-F1A3F1A2B9D4}"/>
              </a:ext>
            </a:extLst>
          </p:cNvPr>
          <p:cNvSpPr txBox="1"/>
          <p:nvPr/>
        </p:nvSpPr>
        <p:spPr>
          <a:xfrm>
            <a:off x="609600" y="1402218"/>
            <a:ext cx="35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tủ</a:t>
            </a:r>
            <a:r>
              <a:rPr lang="en-US" b="1" dirty="0"/>
              <a:t>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7DE1B-976C-4C63-B85C-B99040A6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46" y="1831929"/>
            <a:ext cx="9219908" cy="36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97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0C2C68-81F2-47BA-BBD6-F1A3F1A2B9D4}"/>
              </a:ext>
            </a:extLst>
          </p:cNvPr>
          <p:cNvSpPr txBox="1"/>
          <p:nvPr/>
        </p:nvSpPr>
        <p:spPr>
          <a:xfrm>
            <a:off x="609600" y="1402218"/>
            <a:ext cx="35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App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B8C428-3C37-468E-B6DB-6D8CDA3A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04" y="1951155"/>
            <a:ext cx="9168192" cy="41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166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516804C-9DD0-4555-B7DF-DEAAB404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14" y="1695451"/>
            <a:ext cx="6342257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526CD-D97F-4E0D-9F37-C91CED5BD862}"/>
              </a:ext>
            </a:extLst>
          </p:cNvPr>
          <p:cNvSpPr txBox="1"/>
          <p:nvPr/>
        </p:nvSpPr>
        <p:spPr>
          <a:xfrm>
            <a:off x="676275" y="1019175"/>
            <a:ext cx="507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Khóa</a:t>
            </a:r>
            <a:r>
              <a:rPr lang="en-US" sz="2000" b="1" dirty="0"/>
              <a:t> </a:t>
            </a:r>
            <a:r>
              <a:rPr lang="en-US" sz="2000" b="1" dirty="0" err="1"/>
              <a:t>mở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theo</a:t>
            </a:r>
            <a:r>
              <a:rPr lang="en-US" sz="2000" b="1" dirty="0"/>
              <a:t> </a:t>
            </a:r>
            <a:r>
              <a:rPr lang="en-US" sz="2000" b="1" dirty="0" err="1"/>
              <a:t>mã</a:t>
            </a:r>
            <a:r>
              <a:rPr lang="en-US" sz="2000" b="1" dirty="0"/>
              <a:t> OTP</a:t>
            </a:r>
          </a:p>
        </p:txBody>
      </p:sp>
    </p:spTree>
    <p:extLst>
      <p:ext uri="{BB962C8B-B14F-4D97-AF65-F5344CB8AC3E}">
        <p14:creationId xmlns:p14="http://schemas.microsoft.com/office/powerpoint/2010/main" val="145105217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C6861F0-C887-48BF-93FD-CC9E2F5F6F32}"/>
              </a:ext>
            </a:extLst>
          </p:cNvPr>
          <p:cNvSpPr/>
          <p:nvPr/>
        </p:nvSpPr>
        <p:spPr>
          <a:xfrm>
            <a:off x="1848853" y="806116"/>
            <a:ext cx="1904999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GIỚI THIỆU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99F8298-9EEB-4BC2-A222-D18A9F1DB514}"/>
              </a:ext>
            </a:extLst>
          </p:cNvPr>
          <p:cNvSpPr/>
          <p:nvPr/>
        </p:nvSpPr>
        <p:spPr>
          <a:xfrm>
            <a:off x="7082589" y="806116"/>
            <a:ext cx="3559340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THÔNG TIN CÁ NHÂN</a:t>
            </a: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D1E661F3-83A6-4CA0-9F33-B0652B231047}"/>
              </a:ext>
            </a:extLst>
          </p:cNvPr>
          <p:cNvSpPr/>
          <p:nvPr/>
        </p:nvSpPr>
        <p:spPr>
          <a:xfrm>
            <a:off x="6393280" y="185136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Họ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và</a:t>
            </a:r>
            <a:r>
              <a:rPr lang="vi-VN" b="1">
                <a:latin typeface="Arial"/>
                <a:cs typeface="Arial"/>
              </a:rPr>
              <a:t> tên : </a:t>
            </a:r>
            <a:r>
              <a:rPr lang="vi-VN" b="1" err="1">
                <a:latin typeface="Arial"/>
                <a:cs typeface="Arial"/>
              </a:rPr>
              <a:t>Nguyễn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Thị</a:t>
            </a:r>
            <a:r>
              <a:rPr lang="vi-VN" b="1">
                <a:latin typeface="Arial"/>
                <a:cs typeface="Arial"/>
              </a:rPr>
              <a:t> Nga</a:t>
            </a:r>
            <a:endParaRPr lang="vi-VN" b="1" err="1">
              <a:latin typeface="Arial"/>
              <a:cs typeface="Arial"/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16BE1277-BE32-4A70-803A-C3E47845932D}"/>
              </a:ext>
            </a:extLst>
          </p:cNvPr>
          <p:cNvSpPr/>
          <p:nvPr/>
        </p:nvSpPr>
        <p:spPr>
          <a:xfrm>
            <a:off x="6393281" y="2753728"/>
            <a:ext cx="4932945" cy="551447"/>
          </a:xfrm>
          <a:prstGeom prst="roundRect">
            <a:avLst/>
          </a:prstGeom>
          <a:solidFill>
            <a:srgbClr val="308CA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Ngày</a:t>
            </a:r>
            <a:r>
              <a:rPr lang="vi-VN" b="1">
                <a:latin typeface="Arial"/>
                <a:cs typeface="Arial"/>
              </a:rPr>
              <a:t> sinh : 29/01/2000</a:t>
            </a: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966A989A-8217-401D-8AEF-0B203FB43983}"/>
              </a:ext>
            </a:extLst>
          </p:cNvPr>
          <p:cNvSpPr/>
          <p:nvPr/>
        </p:nvSpPr>
        <p:spPr>
          <a:xfrm>
            <a:off x="6393280" y="364607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Sở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thích</a:t>
            </a:r>
            <a:r>
              <a:rPr lang="vi-VN" b="1">
                <a:latin typeface="Arial"/>
                <a:cs typeface="Arial"/>
              </a:rPr>
              <a:t> : </a:t>
            </a:r>
            <a:r>
              <a:rPr lang="vi-VN" b="1" err="1">
                <a:latin typeface="Arial"/>
                <a:cs typeface="Arial"/>
              </a:rPr>
              <a:t>Vẽ</a:t>
            </a:r>
            <a:r>
              <a:rPr lang="vi-VN" b="1">
                <a:latin typeface="Arial"/>
                <a:cs typeface="Arial"/>
              </a:rPr>
              <a:t>, </a:t>
            </a:r>
            <a:r>
              <a:rPr lang="vi-VN" b="1" err="1">
                <a:latin typeface="Arial"/>
                <a:cs typeface="Arial"/>
              </a:rPr>
              <a:t>hát</a:t>
            </a:r>
            <a:r>
              <a:rPr lang="vi-VN" b="1">
                <a:latin typeface="Arial"/>
                <a:cs typeface="Arial"/>
              </a:rPr>
              <a:t>, xem phim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7331BDF-8CED-497D-AFAF-C44406B86EF9}"/>
              </a:ext>
            </a:extLst>
          </p:cNvPr>
          <p:cNvSpPr/>
          <p:nvPr/>
        </p:nvSpPr>
        <p:spPr>
          <a:xfrm>
            <a:off x="6393281" y="4588544"/>
            <a:ext cx="4932945" cy="551447"/>
          </a:xfrm>
          <a:prstGeom prst="roundRect">
            <a:avLst/>
          </a:prstGeom>
          <a:solidFill>
            <a:srgbClr val="308C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Quê hương : Ninh </a:t>
            </a:r>
            <a:r>
              <a:rPr lang="vi-VN" b="1" err="1">
                <a:latin typeface="Arial"/>
                <a:cs typeface="Arial"/>
              </a:rPr>
              <a:t>Bình</a:t>
            </a:r>
          </a:p>
        </p:txBody>
      </p:sp>
      <p:pic>
        <p:nvPicPr>
          <p:cNvPr id="2" name="Picture 2" descr="Ảnh có chứa trong nhà, người, người phụ nữ, mặt trước&#10;&#10;Mô tả được tự động tạo">
            <a:extLst>
              <a:ext uri="{FF2B5EF4-FFF2-40B4-BE49-F238E27FC236}">
                <a16:creationId xmlns:a16="http://schemas.microsoft.com/office/drawing/2014/main" id="{83B9AC46-AEA2-4B89-86A9-FBABD3C5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40" y="1847850"/>
            <a:ext cx="2110420" cy="27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6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297E32-CCA2-438B-A1F9-571D232B1F1F}"/>
              </a:ext>
            </a:extLst>
          </p:cNvPr>
          <p:cNvSpPr txBox="1"/>
          <p:nvPr/>
        </p:nvSpPr>
        <p:spPr>
          <a:xfrm>
            <a:off x="609600" y="1245757"/>
            <a:ext cx="7669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  :</a:t>
            </a:r>
          </a:p>
          <a:p>
            <a:r>
              <a:rPr lang="en-US" sz="2000" b="1" dirty="0"/>
              <a:t>+ Sau </a:t>
            </a:r>
            <a:r>
              <a:rPr lang="en-US" sz="2000" b="1" dirty="0" err="1"/>
              <a:t>khi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giao</a:t>
            </a:r>
            <a:r>
              <a:rPr lang="en-US" sz="2000" b="1" dirty="0"/>
              <a:t> </a:t>
            </a:r>
            <a:r>
              <a:rPr lang="en-US" sz="2000" b="1" dirty="0" err="1"/>
              <a:t>vận</a:t>
            </a:r>
            <a:r>
              <a:rPr lang="en-US" sz="2000" b="1" dirty="0"/>
              <a:t> </a:t>
            </a:r>
            <a:r>
              <a:rPr lang="en-US" sz="2000" b="1" dirty="0" err="1"/>
              <a:t>đặt</a:t>
            </a:r>
            <a:r>
              <a:rPr lang="en-US" sz="2000" b="1" dirty="0"/>
              <a:t> </a:t>
            </a:r>
            <a:r>
              <a:rPr lang="en-US" sz="2000" b="1" dirty="0" err="1"/>
              <a:t>vào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sẽ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mã</a:t>
            </a:r>
            <a:r>
              <a:rPr lang="en-US" sz="2000" b="1" dirty="0"/>
              <a:t> OTP </a:t>
            </a:r>
            <a:r>
              <a:rPr lang="en-US" sz="2000" b="1" dirty="0" err="1"/>
              <a:t>gửi</a:t>
            </a:r>
            <a:r>
              <a:rPr lang="en-US" sz="2000" b="1" dirty="0"/>
              <a:t> </a:t>
            </a:r>
            <a:r>
              <a:rPr lang="en-US" sz="2000" b="1" dirty="0" err="1"/>
              <a:t>về</a:t>
            </a:r>
            <a:r>
              <a:rPr lang="en-US" sz="2000" b="1" dirty="0"/>
              <a:t> email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người</a:t>
            </a:r>
            <a:r>
              <a:rPr lang="en-US" sz="2000" b="1" dirty="0"/>
              <a:t> </a:t>
            </a:r>
            <a:r>
              <a:rPr lang="en-US" sz="2000" b="1" dirty="0" err="1"/>
              <a:t>dùng</a:t>
            </a:r>
            <a:endParaRPr lang="en-US" sz="2000" b="1" dirty="0"/>
          </a:p>
          <a:p>
            <a:r>
              <a:rPr lang="en-US" sz="2000" b="1" dirty="0"/>
              <a:t>+ Khi </a:t>
            </a:r>
            <a:r>
              <a:rPr lang="en-US" sz="2000" b="1" dirty="0" err="1"/>
              <a:t>người</a:t>
            </a:r>
            <a:r>
              <a:rPr lang="en-US" sz="2000" b="1" dirty="0"/>
              <a:t> </a:t>
            </a:r>
            <a:r>
              <a:rPr lang="en-US" sz="2000" b="1" dirty="0" err="1"/>
              <a:t>dùng</a:t>
            </a:r>
            <a:r>
              <a:rPr lang="en-US" sz="2000" b="1" dirty="0"/>
              <a:t> </a:t>
            </a:r>
            <a:r>
              <a:rPr lang="en-US" sz="2000" b="1" dirty="0" err="1"/>
              <a:t>muốn</a:t>
            </a:r>
            <a:r>
              <a:rPr lang="en-US" sz="2000" b="1" dirty="0"/>
              <a:t>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thì</a:t>
            </a:r>
            <a:r>
              <a:rPr lang="en-US" sz="2000" b="1" dirty="0"/>
              <a:t> </a:t>
            </a:r>
            <a:r>
              <a:rPr lang="en-US" sz="2000" b="1" dirty="0" err="1"/>
              <a:t>cần</a:t>
            </a:r>
            <a:r>
              <a:rPr lang="en-US" sz="2000" b="1" dirty="0"/>
              <a:t> </a:t>
            </a:r>
            <a:r>
              <a:rPr lang="en-US" sz="2000" b="1" dirty="0" err="1"/>
              <a:t>quét</a:t>
            </a:r>
            <a:r>
              <a:rPr lang="en-US" sz="2000" b="1" dirty="0"/>
              <a:t> </a:t>
            </a:r>
            <a:r>
              <a:rPr lang="en-US" sz="2000" b="1" dirty="0" err="1"/>
              <a:t>mã</a:t>
            </a:r>
            <a:r>
              <a:rPr lang="en-US" sz="2000" b="1" dirty="0"/>
              <a:t> QR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đăng</a:t>
            </a:r>
            <a:r>
              <a:rPr lang="en-US" sz="2000" b="1" dirty="0"/>
              <a:t> </a:t>
            </a:r>
            <a:r>
              <a:rPr lang="en-US" sz="2000" b="1" dirty="0" err="1"/>
              <a:t>nhập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nhập</a:t>
            </a:r>
            <a:r>
              <a:rPr lang="en-US" sz="2000" b="1" dirty="0"/>
              <a:t> </a:t>
            </a:r>
            <a:r>
              <a:rPr lang="en-US" sz="2000" b="1" dirty="0" err="1"/>
              <a:t>mã</a:t>
            </a:r>
            <a:r>
              <a:rPr lang="en-US" sz="2000" b="1" dirty="0"/>
              <a:t> OTP </a:t>
            </a:r>
            <a:r>
              <a:rPr lang="en-US" sz="2000" b="1" dirty="0" err="1"/>
              <a:t>đã</a:t>
            </a:r>
            <a:r>
              <a:rPr lang="en-US" sz="2000" b="1" dirty="0"/>
              <a:t>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từ</a:t>
            </a:r>
            <a:r>
              <a:rPr lang="en-US" sz="2000" b="1" dirty="0"/>
              <a:t> email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mở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.</a:t>
            </a:r>
          </a:p>
          <a:p>
            <a:r>
              <a:rPr lang="en-US" sz="2000" b="1" dirty="0"/>
              <a:t>+ Sau </a:t>
            </a:r>
            <a:r>
              <a:rPr lang="en-US" sz="2000" b="1" dirty="0" err="1"/>
              <a:t>khi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mở</a:t>
            </a:r>
            <a:r>
              <a:rPr lang="en-US" sz="2000" b="1" dirty="0"/>
              <a:t> </a:t>
            </a:r>
            <a:r>
              <a:rPr lang="en-US" sz="2000" b="1" dirty="0" err="1"/>
              <a:t>người</a:t>
            </a:r>
            <a:r>
              <a:rPr lang="en-US" sz="2000" b="1" dirty="0"/>
              <a:t> </a:t>
            </a:r>
            <a:r>
              <a:rPr lang="en-US" sz="2000" b="1" dirty="0" err="1"/>
              <a:t>dùng</a:t>
            </a:r>
            <a:r>
              <a:rPr lang="en-US" sz="2000" b="1" dirty="0"/>
              <a:t> </a:t>
            </a:r>
            <a:r>
              <a:rPr lang="en-US" sz="2000" b="1" dirty="0" err="1"/>
              <a:t>cần</a:t>
            </a:r>
            <a:r>
              <a:rPr lang="en-US" sz="2000" b="1" dirty="0"/>
              <a:t> </a:t>
            </a:r>
            <a:r>
              <a:rPr lang="en-US" sz="2000" b="1" dirty="0" err="1"/>
              <a:t>xác</a:t>
            </a:r>
            <a:r>
              <a:rPr lang="en-US" sz="2000" b="1" dirty="0"/>
              <a:t>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đã</a:t>
            </a:r>
            <a:r>
              <a:rPr lang="en-US" sz="2000" b="1" dirty="0"/>
              <a:t> </a:t>
            </a:r>
            <a:r>
              <a:rPr lang="en-US" sz="2000" b="1" dirty="0" err="1"/>
              <a:t>gửi</a:t>
            </a:r>
            <a:r>
              <a:rPr lang="en-US" sz="2000" b="1" dirty="0"/>
              <a:t> / </a:t>
            </a:r>
            <a:r>
              <a:rPr lang="en-US" sz="2000" b="1" dirty="0" err="1"/>
              <a:t>đã</a:t>
            </a:r>
            <a:r>
              <a:rPr lang="en-US" sz="2000" b="1" dirty="0"/>
              <a:t>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đóng</a:t>
            </a:r>
            <a:r>
              <a:rPr lang="en-US" sz="2000" b="1" dirty="0"/>
              <a:t> </a:t>
            </a:r>
            <a:r>
              <a:rPr lang="en-US" sz="2000" b="1" dirty="0" err="1"/>
              <a:t>tủ</a:t>
            </a:r>
            <a:endParaRPr lang="en-US" sz="2000" b="1" dirty="0"/>
          </a:p>
          <a:p>
            <a:endParaRPr lang="en-US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8C71D-2880-4561-B6DD-EED596BA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50" y="1516320"/>
            <a:ext cx="2713128" cy="31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0145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297E32-CCA2-438B-A1F9-571D232B1F1F}"/>
              </a:ext>
            </a:extLst>
          </p:cNvPr>
          <p:cNvSpPr txBox="1"/>
          <p:nvPr/>
        </p:nvSpPr>
        <p:spPr>
          <a:xfrm>
            <a:off x="609600" y="1261882"/>
            <a:ext cx="1018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Phi </a:t>
            </a: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  :</a:t>
            </a:r>
          </a:p>
          <a:p>
            <a:r>
              <a:rPr lang="en-US" sz="2000" b="1" dirty="0"/>
              <a:t>+ </a:t>
            </a:r>
            <a:r>
              <a:rPr lang="en-US" sz="2000" b="1" dirty="0" err="1"/>
              <a:t>Nguồn</a:t>
            </a:r>
            <a:r>
              <a:rPr lang="en-US" sz="2000" b="1" dirty="0"/>
              <a:t> </a:t>
            </a:r>
            <a:r>
              <a:rPr lang="en-US" sz="2000" b="1" dirty="0" err="1"/>
              <a:t>cấp</a:t>
            </a:r>
            <a:r>
              <a:rPr lang="en-US" sz="2000" b="1" dirty="0"/>
              <a:t> : 5V DC</a:t>
            </a:r>
          </a:p>
          <a:p>
            <a:r>
              <a:rPr lang="en-US" sz="2000" b="1" dirty="0"/>
              <a:t>+ </a:t>
            </a:r>
            <a:r>
              <a:rPr lang="en-US" sz="2000" b="1" dirty="0" err="1"/>
              <a:t>Độ</a:t>
            </a:r>
            <a:r>
              <a:rPr lang="en-US" sz="2000" b="1" dirty="0"/>
              <a:t> </a:t>
            </a:r>
            <a:r>
              <a:rPr lang="en-US" sz="2000" b="1" dirty="0" err="1"/>
              <a:t>trễ</a:t>
            </a:r>
            <a:r>
              <a:rPr lang="en-US" sz="2000" b="1" dirty="0"/>
              <a:t>: 500ms</a:t>
            </a:r>
          </a:p>
          <a:p>
            <a:r>
              <a:rPr lang="en-US" sz="2000" b="1" dirty="0"/>
              <a:t>+ </a:t>
            </a:r>
            <a:r>
              <a:rPr lang="en-US" sz="2000" b="1" dirty="0" err="1"/>
              <a:t>Dải</a:t>
            </a:r>
            <a:r>
              <a:rPr lang="en-US" sz="2000" b="1" dirty="0"/>
              <a:t> </a:t>
            </a:r>
            <a:r>
              <a:rPr lang="en-US" sz="2000" b="1" dirty="0" err="1"/>
              <a:t>nhiệt</a:t>
            </a:r>
            <a:r>
              <a:rPr lang="en-US" sz="2000" b="1" dirty="0"/>
              <a:t> </a:t>
            </a:r>
            <a:r>
              <a:rPr lang="en-US" sz="2000" b="1" dirty="0" err="1"/>
              <a:t>độ</a:t>
            </a:r>
            <a:r>
              <a:rPr lang="en-US" sz="2000" b="1" dirty="0"/>
              <a:t> </a:t>
            </a:r>
            <a:r>
              <a:rPr lang="en-US" sz="2000" b="1" dirty="0" err="1"/>
              <a:t>hoạt</a:t>
            </a:r>
            <a:r>
              <a:rPr lang="en-US" sz="2000" b="1" dirty="0"/>
              <a:t> </a:t>
            </a:r>
            <a:r>
              <a:rPr lang="en-US" sz="2000" b="1" dirty="0" err="1"/>
              <a:t>động</a:t>
            </a:r>
            <a:r>
              <a:rPr lang="en-US" sz="2000" b="1" dirty="0"/>
              <a:t> : </a:t>
            </a:r>
            <a:r>
              <a:rPr lang="en-US" sz="2000" b="1" i="0" dirty="0">
                <a:effectLst/>
                <a:latin typeface="Helvetica Neue"/>
              </a:rPr>
              <a:t>-40℃ -&gt; 125℃</a:t>
            </a:r>
            <a:endParaRPr lang="en-US" sz="2000" b="1" dirty="0"/>
          </a:p>
          <a:p>
            <a:r>
              <a:rPr lang="en-US" sz="2000" b="1" dirty="0"/>
              <a:t>+ </a:t>
            </a:r>
            <a:r>
              <a:rPr lang="en-US" sz="2000" b="1" dirty="0" err="1"/>
              <a:t>Tủ</a:t>
            </a:r>
            <a:r>
              <a:rPr lang="en-US" sz="2000" b="1" dirty="0"/>
              <a:t> </a:t>
            </a:r>
            <a:r>
              <a:rPr lang="en-US" sz="2000" b="1" dirty="0" err="1"/>
              <a:t>mẫu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chế</a:t>
            </a:r>
            <a:r>
              <a:rPr lang="en-US" sz="2000" b="1" dirty="0"/>
              <a:t> </a:t>
            </a:r>
            <a:r>
              <a:rPr lang="en-US" sz="2000" b="1" dirty="0" err="1"/>
              <a:t>tạo</a:t>
            </a:r>
            <a:r>
              <a:rPr lang="en-US" sz="2000" b="1" dirty="0"/>
              <a:t> </a:t>
            </a:r>
            <a:r>
              <a:rPr lang="en-US" sz="2000" b="1" dirty="0" err="1"/>
              <a:t>bằng</a:t>
            </a:r>
            <a:r>
              <a:rPr lang="en-US" sz="2000" b="1" dirty="0"/>
              <a:t> </a:t>
            </a:r>
            <a:r>
              <a:rPr lang="en-US" sz="2000" b="1" dirty="0" err="1"/>
              <a:t>giấy</a:t>
            </a:r>
            <a:endParaRPr lang="en-US" sz="2000" b="1" dirty="0"/>
          </a:p>
          <a:p>
            <a:r>
              <a:rPr lang="en-US" sz="2000" b="1" dirty="0"/>
              <a:t>+ </a:t>
            </a:r>
            <a:r>
              <a:rPr lang="en-US" sz="2000" b="1" dirty="0" err="1"/>
              <a:t>Đặt</a:t>
            </a:r>
            <a:r>
              <a:rPr lang="en-US" sz="2000" b="1" dirty="0"/>
              <a:t> ở </a:t>
            </a:r>
            <a:r>
              <a:rPr lang="en-US" sz="2000" b="1" dirty="0" err="1"/>
              <a:t>vị</a:t>
            </a:r>
            <a:r>
              <a:rPr lang="en-US" sz="2000" b="1" dirty="0"/>
              <a:t> </a:t>
            </a:r>
            <a:r>
              <a:rPr lang="en-US" sz="2000" b="1" dirty="0" err="1"/>
              <a:t>trí</a:t>
            </a:r>
            <a:r>
              <a:rPr lang="en-US" sz="2000" b="1" dirty="0"/>
              <a:t> </a:t>
            </a:r>
            <a:r>
              <a:rPr lang="en-US" sz="2000" b="1" dirty="0" err="1"/>
              <a:t>cách</a:t>
            </a:r>
            <a:r>
              <a:rPr lang="en-US" sz="2000" b="1" dirty="0"/>
              <a:t> </a:t>
            </a:r>
            <a:r>
              <a:rPr lang="en-US" sz="2000" b="1" dirty="0" err="1"/>
              <a:t>WiFi</a:t>
            </a:r>
            <a:r>
              <a:rPr lang="en-US" sz="2000" b="1" dirty="0"/>
              <a:t> </a:t>
            </a:r>
            <a:r>
              <a:rPr lang="en-US" sz="2000" b="1" dirty="0" err="1"/>
              <a:t>Accesspoint</a:t>
            </a:r>
            <a:r>
              <a:rPr lang="en-US" sz="2000" b="1" dirty="0"/>
              <a:t> </a:t>
            </a:r>
            <a:r>
              <a:rPr lang="en-US" sz="2000" b="1" dirty="0" err="1"/>
              <a:t>nhỏ</a:t>
            </a:r>
            <a:r>
              <a:rPr lang="en-US" sz="2000" b="1" dirty="0"/>
              <a:t> </a:t>
            </a:r>
            <a:r>
              <a:rPr lang="en-US" sz="2000" b="1" dirty="0" err="1"/>
              <a:t>hơn</a:t>
            </a:r>
            <a:r>
              <a:rPr lang="en-US" sz="2000" b="1" dirty="0"/>
              <a:t> 10m</a:t>
            </a:r>
          </a:p>
        </p:txBody>
      </p:sp>
    </p:spTree>
    <p:extLst>
      <p:ext uri="{BB962C8B-B14F-4D97-AF65-F5344CB8AC3E}">
        <p14:creationId xmlns:p14="http://schemas.microsoft.com/office/powerpoint/2010/main" val="111144919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71BBD6-8A48-4089-B77E-7B81B78BF4C0}"/>
              </a:ext>
            </a:extLst>
          </p:cNvPr>
          <p:cNvSpPr/>
          <p:nvPr/>
        </p:nvSpPr>
        <p:spPr>
          <a:xfrm>
            <a:off x="4829174" y="3156997"/>
            <a:ext cx="1781175" cy="552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lý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920E85-35EE-4DC2-B7A6-3D32C791ADA7}"/>
              </a:ext>
            </a:extLst>
          </p:cNvPr>
          <p:cNvSpPr/>
          <p:nvPr/>
        </p:nvSpPr>
        <p:spPr>
          <a:xfrm>
            <a:off x="1484819" y="3152775"/>
            <a:ext cx="1781175" cy="552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nguồn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D6DFE-820E-47A4-9F54-3225E59F8D0C}"/>
              </a:ext>
            </a:extLst>
          </p:cNvPr>
          <p:cNvSpPr/>
          <p:nvPr/>
        </p:nvSpPr>
        <p:spPr>
          <a:xfrm>
            <a:off x="4829173" y="1298920"/>
            <a:ext cx="1781175" cy="552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 </a:t>
            </a: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dùng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03F13-F342-4D94-AC49-F14E4AA99A1F}"/>
              </a:ext>
            </a:extLst>
          </p:cNvPr>
          <p:cNvSpPr/>
          <p:nvPr/>
        </p:nvSpPr>
        <p:spPr>
          <a:xfrm>
            <a:off x="4829172" y="4863062"/>
            <a:ext cx="1781175" cy="552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0E7B98-9940-4972-B837-9015EBAE757B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3265994" y="3429000"/>
            <a:ext cx="1563180" cy="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443B0-FDE9-482F-8F75-272ACF20EDBA}"/>
              </a:ext>
            </a:extLst>
          </p:cNvPr>
          <p:cNvCxnSpPr>
            <a:stCxn id="13" idx="2"/>
            <a:endCxn id="3" idx="0"/>
          </p:cNvCxnSpPr>
          <p:nvPr/>
        </p:nvCxnSpPr>
        <p:spPr>
          <a:xfrm>
            <a:off x="5719761" y="1851370"/>
            <a:ext cx="1" cy="130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08F26-D537-447D-9984-E0519B685EE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19758" y="3709447"/>
            <a:ext cx="2" cy="115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6347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297E32-CCA2-438B-A1F9-571D232B1F1F}"/>
              </a:ext>
            </a:extLst>
          </p:cNvPr>
          <p:cNvSpPr txBox="1"/>
          <p:nvPr/>
        </p:nvSpPr>
        <p:spPr>
          <a:xfrm>
            <a:off x="609600" y="1261882"/>
            <a:ext cx="1018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App </a:t>
            </a:r>
            <a:r>
              <a:rPr lang="en-US" sz="2000" b="1" dirty="0" err="1"/>
              <a:t>người</a:t>
            </a:r>
            <a:r>
              <a:rPr lang="en-US" sz="2000" b="1" dirty="0"/>
              <a:t> </a:t>
            </a:r>
            <a:r>
              <a:rPr lang="en-US" sz="2000" b="1" dirty="0" err="1"/>
              <a:t>dùng</a:t>
            </a:r>
            <a:r>
              <a:rPr lang="en-US" sz="2000" b="1" dirty="0"/>
              <a:t> :</a:t>
            </a:r>
          </a:p>
          <a:p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C2516-8A7C-425B-8D2E-563D1ED7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11" y="1798414"/>
            <a:ext cx="5840978" cy="37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997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297E32-CCA2-438B-A1F9-571D232B1F1F}"/>
              </a:ext>
            </a:extLst>
          </p:cNvPr>
          <p:cNvSpPr txBox="1"/>
          <p:nvPr/>
        </p:nvSpPr>
        <p:spPr>
          <a:xfrm>
            <a:off x="609600" y="1261882"/>
            <a:ext cx="10182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Khối</a:t>
            </a:r>
            <a:r>
              <a:rPr lang="en-US" sz="2000" b="1" dirty="0"/>
              <a:t> </a:t>
            </a:r>
            <a:r>
              <a:rPr lang="en-US" sz="2000" b="1" dirty="0" err="1"/>
              <a:t>nguồn</a:t>
            </a:r>
            <a:r>
              <a:rPr lang="en-US" sz="2000" b="1" dirty="0"/>
              <a:t> :</a:t>
            </a:r>
          </a:p>
          <a:p>
            <a:endParaRPr lang="en-US" sz="2000" b="1" dirty="0"/>
          </a:p>
          <a:p>
            <a:r>
              <a:rPr lang="en-US" sz="2000" b="1" dirty="0" err="1"/>
              <a:t>Nguồn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: 5V/2A DC</a:t>
            </a:r>
          </a:p>
        </p:txBody>
      </p:sp>
    </p:spTree>
    <p:extLst>
      <p:ext uri="{BB962C8B-B14F-4D97-AF65-F5344CB8AC3E}">
        <p14:creationId xmlns:p14="http://schemas.microsoft.com/office/powerpoint/2010/main" val="41685841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297E32-CCA2-438B-A1F9-571D232B1F1F}"/>
              </a:ext>
            </a:extLst>
          </p:cNvPr>
          <p:cNvSpPr txBox="1"/>
          <p:nvPr/>
        </p:nvSpPr>
        <p:spPr>
          <a:xfrm>
            <a:off x="609601" y="1261882"/>
            <a:ext cx="6074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Khối</a:t>
            </a:r>
            <a:r>
              <a:rPr lang="en-US" sz="2000" b="1" dirty="0"/>
              <a:t> </a:t>
            </a:r>
            <a:r>
              <a:rPr lang="en-US" sz="2000" b="1" dirty="0" err="1"/>
              <a:t>xử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  :</a:t>
            </a:r>
          </a:p>
          <a:p>
            <a:endParaRPr lang="en-US" sz="2000" b="1" dirty="0"/>
          </a:p>
          <a:p>
            <a:r>
              <a:rPr lang="en-US" sz="2000" b="1" dirty="0" err="1"/>
              <a:t>NodeMCU</a:t>
            </a:r>
            <a:r>
              <a:rPr lang="en-US" sz="2000" b="1" dirty="0"/>
              <a:t> (ESP8266) :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(ESP8266)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mạch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điều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khiển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điều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khiển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bị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tử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Tích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sẵn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module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ên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điều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khiển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ộ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nhớ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flash 8Mb</a:t>
            </a:r>
            <a:endParaRPr lang="en-US" sz="2000" b="1" dirty="0"/>
          </a:p>
        </p:txBody>
      </p:sp>
      <p:sp>
        <p:nvSpPr>
          <p:cNvPr id="10" name="AutoShape 4" descr="⭐Module Nodemcu IOT ESP8266 ESP-12E CP2102: Mua bán trực tuyến Mạch điện &amp;  Linh kiện với giá rẻ | Lazada.vn">
            <a:extLst>
              <a:ext uri="{FF2B5EF4-FFF2-40B4-BE49-F238E27FC236}">
                <a16:creationId xmlns:a16="http://schemas.microsoft.com/office/drawing/2014/main" id="{C090CDF4-48BD-417C-BB68-8CEFD2B8A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9D5C07-D6C8-4273-986B-5E5BBE61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98" y="1458405"/>
            <a:ext cx="3941190" cy="39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55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best alternatives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85DC1-3A9E-4CF6-8D87-E67D7F0A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01" y="2169317"/>
            <a:ext cx="1828958" cy="1501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C40005-DE73-40CD-8524-CC3F104C5829}"/>
              </a:ext>
            </a:extLst>
          </p:cNvPr>
          <p:cNvSpPr txBox="1"/>
          <p:nvPr/>
        </p:nvSpPr>
        <p:spPr>
          <a:xfrm>
            <a:off x="4416850" y="1349233"/>
            <a:ext cx="335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111111"/>
                </a:solidFill>
                <a:effectLst/>
                <a:latin typeface="BlinkMacSystemFont"/>
              </a:rPr>
              <a:t>Khóa</a:t>
            </a:r>
            <a:r>
              <a:rPr lang="en-US" b="0" i="0" dirty="0">
                <a:solidFill>
                  <a:srgbClr val="111111"/>
                </a:solidFill>
                <a:effectLst/>
                <a:latin typeface="BlinkMacSystemFont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BlinkMacSystemFont"/>
              </a:rPr>
              <a:t>Chốt</a:t>
            </a:r>
            <a:r>
              <a:rPr lang="en-US" b="0" i="0" dirty="0">
                <a:solidFill>
                  <a:srgbClr val="111111"/>
                </a:solidFill>
                <a:effectLst/>
                <a:latin typeface="BlinkMacSystemFont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BlinkMacSystemFont"/>
              </a:rPr>
              <a:t>Điện</a:t>
            </a:r>
            <a:r>
              <a:rPr lang="en-US" b="0" i="0" dirty="0">
                <a:solidFill>
                  <a:srgbClr val="111111"/>
                </a:solidFill>
                <a:effectLst/>
                <a:latin typeface="BlinkMacSystemFont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BlinkMacSystemFont"/>
              </a:rPr>
              <a:t>Từ</a:t>
            </a:r>
            <a:r>
              <a:rPr lang="en-US" b="0" i="0" dirty="0">
                <a:solidFill>
                  <a:srgbClr val="111111"/>
                </a:solidFill>
                <a:effectLst/>
                <a:latin typeface="BlinkMacSystemFont"/>
              </a:rPr>
              <a:t> LY-01 12VDC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D97D4D-F857-4E63-B6DD-2AF52CB1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59" y="2169316"/>
            <a:ext cx="2153381" cy="2157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80BAF1-3B15-4B2F-B2D6-5EFB5753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826" y="2106255"/>
            <a:ext cx="2752862" cy="240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D0C1FA-8CA1-43C7-B224-69547F6023A2}"/>
              </a:ext>
            </a:extLst>
          </p:cNvPr>
          <p:cNvSpPr txBox="1"/>
          <p:nvPr/>
        </p:nvSpPr>
        <p:spPr>
          <a:xfrm>
            <a:off x="9121150" y="1364256"/>
            <a:ext cx="241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Mini Bolt Lock DC12V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6AB30-395E-4230-A041-53926C7C3627}"/>
              </a:ext>
            </a:extLst>
          </p:cNvPr>
          <p:cNvSpPr txBox="1"/>
          <p:nvPr/>
        </p:nvSpPr>
        <p:spPr>
          <a:xfrm>
            <a:off x="831130" y="1520116"/>
            <a:ext cx="221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 DIY 5V</a:t>
            </a:r>
          </a:p>
        </p:txBody>
      </p:sp>
    </p:spTree>
    <p:extLst>
      <p:ext uri="{BB962C8B-B14F-4D97-AF65-F5344CB8AC3E}">
        <p14:creationId xmlns:p14="http://schemas.microsoft.com/office/powerpoint/2010/main" val="21589128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297E32-CCA2-438B-A1F9-571D232B1F1F}"/>
              </a:ext>
            </a:extLst>
          </p:cNvPr>
          <p:cNvSpPr txBox="1"/>
          <p:nvPr/>
        </p:nvSpPr>
        <p:spPr>
          <a:xfrm>
            <a:off x="609601" y="1261882"/>
            <a:ext cx="6074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Khối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thi</a:t>
            </a:r>
            <a:r>
              <a:rPr lang="en-US" sz="2000" b="1" dirty="0"/>
              <a:t> :</a:t>
            </a:r>
          </a:p>
          <a:p>
            <a:endParaRPr lang="en-US" sz="2000" b="1" dirty="0"/>
          </a:p>
          <a:p>
            <a:r>
              <a:rPr lang="en-US" sz="2000" b="1" dirty="0" err="1"/>
              <a:t>Khóa</a:t>
            </a:r>
            <a:r>
              <a:rPr lang="en-US" sz="2000" b="1" dirty="0"/>
              <a:t> </a:t>
            </a:r>
            <a:r>
              <a:rPr lang="en-US" sz="2000" b="1" dirty="0" err="1"/>
              <a:t>chốt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DIY 5V</a:t>
            </a:r>
          </a:p>
          <a:p>
            <a:r>
              <a:rPr lang="en-US" sz="2000" b="0" i="0" dirty="0">
                <a:effectLst/>
                <a:latin typeface="Helvetica Neue"/>
              </a:rPr>
              <a:t>+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Điện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áp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sử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dụng</a:t>
            </a:r>
            <a:r>
              <a:rPr lang="vi-VN" sz="2000" b="0" i="0" dirty="0">
                <a:effectLst/>
                <a:latin typeface="Helvetica Neue"/>
              </a:rPr>
              <a:t>: DC </a:t>
            </a:r>
            <a:r>
              <a:rPr lang="en-US" sz="2000" b="0" i="0" dirty="0">
                <a:effectLst/>
                <a:latin typeface="Helvetica Neue"/>
              </a:rPr>
              <a:t>5</a:t>
            </a:r>
            <a:r>
              <a:rPr lang="vi-VN" sz="2000" b="0" i="0" dirty="0">
                <a:effectLst/>
                <a:latin typeface="Helvetica Neue"/>
              </a:rPr>
              <a:t>V </a:t>
            </a:r>
            <a:endParaRPr lang="en-US" sz="2000" b="0" i="0" dirty="0">
              <a:effectLst/>
              <a:latin typeface="Helvetica Neue"/>
            </a:endParaRPr>
          </a:p>
          <a:p>
            <a:r>
              <a:rPr lang="en-US" sz="2000" dirty="0">
                <a:latin typeface="Helvetica Neue"/>
              </a:rPr>
              <a:t>+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Điện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trở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khoảng</a:t>
            </a:r>
            <a:r>
              <a:rPr lang="vi-VN" sz="2000" b="0" i="0" dirty="0">
                <a:effectLst/>
                <a:latin typeface="Helvetica Neue"/>
              </a:rPr>
              <a:t> 50 </a:t>
            </a:r>
            <a:r>
              <a:rPr lang="el-GR" sz="2000" b="0" i="0" dirty="0">
                <a:effectLst/>
                <a:latin typeface="Helvetica Neue"/>
              </a:rPr>
              <a:t>Ω. </a:t>
            </a:r>
            <a:endParaRPr lang="en-US" sz="2000" b="0" i="0" dirty="0">
              <a:effectLst/>
              <a:latin typeface="Helvetica Neue"/>
            </a:endParaRPr>
          </a:p>
          <a:p>
            <a:r>
              <a:rPr lang="en-US" sz="2000" dirty="0">
                <a:latin typeface="Helvetica Neue"/>
              </a:rPr>
              <a:t>+</a:t>
            </a:r>
            <a:r>
              <a:rPr lang="el-GR" sz="2000" b="0" i="0" dirty="0">
                <a:effectLst/>
                <a:latin typeface="Helvetica Neue"/>
              </a:rPr>
              <a:t> </a:t>
            </a:r>
            <a:r>
              <a:rPr lang="vi-VN" sz="2000" b="0" i="0" dirty="0">
                <a:effectLst/>
                <a:latin typeface="Helvetica Neue"/>
              </a:rPr>
              <a:t>Công </a:t>
            </a:r>
            <a:r>
              <a:rPr lang="vi-VN" sz="2000" b="0" i="0" dirty="0" err="1">
                <a:effectLst/>
                <a:latin typeface="Helvetica Neue"/>
              </a:rPr>
              <a:t>suất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khoảng</a:t>
            </a:r>
            <a:r>
              <a:rPr lang="vi-VN" sz="2000" b="0" i="0" dirty="0">
                <a:effectLst/>
                <a:latin typeface="Helvetica Neue"/>
              </a:rPr>
              <a:t> 0,5W. </a:t>
            </a:r>
            <a:endParaRPr lang="en-US" sz="2000" b="0" i="0" dirty="0">
              <a:effectLst/>
              <a:latin typeface="Helvetica Neue"/>
            </a:endParaRPr>
          </a:p>
          <a:p>
            <a:r>
              <a:rPr lang="en-US" sz="2000" dirty="0">
                <a:latin typeface="Helvetica Neue"/>
              </a:rPr>
              <a:t>+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Kích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thước</a:t>
            </a:r>
            <a:r>
              <a:rPr lang="en-US" sz="2000" b="0" i="0" dirty="0">
                <a:effectLst/>
                <a:latin typeface="Helvetica Neue"/>
              </a:rPr>
              <a:t> </a:t>
            </a:r>
            <a:r>
              <a:rPr lang="en-US" sz="2000" b="0" i="0" dirty="0" err="1">
                <a:effectLst/>
                <a:latin typeface="Helvetica Neue"/>
              </a:rPr>
              <a:t>chốt</a:t>
            </a:r>
            <a:r>
              <a:rPr lang="en-US" sz="2000" b="0" i="0" dirty="0">
                <a:effectLst/>
                <a:latin typeface="Helvetica Neue"/>
              </a:rPr>
              <a:t> </a:t>
            </a:r>
            <a:r>
              <a:rPr lang="vi-VN" sz="2000" b="0" i="0" dirty="0">
                <a:effectLst/>
                <a:latin typeface="Helvetica Neue"/>
              </a:rPr>
              <a:t>: </a:t>
            </a:r>
            <a:r>
              <a:rPr lang="vi-VN" sz="2000" b="0" i="0" dirty="0" err="1">
                <a:effectLst/>
                <a:latin typeface="Helvetica Neue"/>
              </a:rPr>
              <a:t>chốt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rút</a:t>
            </a:r>
            <a:r>
              <a:rPr lang="vi-VN" sz="2000" b="0" i="0" dirty="0">
                <a:effectLst/>
                <a:latin typeface="Helvetica Neue"/>
              </a:rPr>
              <a:t> ra </a:t>
            </a:r>
            <a:r>
              <a:rPr lang="vi-VN" sz="2000" b="0" i="0" dirty="0" err="1">
                <a:effectLst/>
                <a:latin typeface="Helvetica Neue"/>
              </a:rPr>
              <a:t>vào</a:t>
            </a:r>
            <a:r>
              <a:rPr lang="vi-VN" sz="2000" b="0" i="0" dirty="0">
                <a:effectLst/>
                <a:latin typeface="Helvetica Neue"/>
              </a:rPr>
              <a:t> </a:t>
            </a:r>
            <a:r>
              <a:rPr lang="vi-VN" sz="2000" b="0" i="0" dirty="0" err="1">
                <a:effectLst/>
                <a:latin typeface="Helvetica Neue"/>
              </a:rPr>
              <a:t>được</a:t>
            </a:r>
            <a:r>
              <a:rPr lang="vi-VN" sz="2000" b="0" i="0" dirty="0">
                <a:effectLst/>
                <a:latin typeface="Helvetica Neue"/>
              </a:rPr>
              <a:t> 0.3cm.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  <p:sp>
        <p:nvSpPr>
          <p:cNvPr id="10" name="AutoShape 4" descr="⭐Module Nodemcu IOT ESP8266 ESP-12E CP2102: Mua bán trực tuyến Mạch điện &amp;  Linh kiện với giá rẻ | Lazada.vn">
            <a:extLst>
              <a:ext uri="{FF2B5EF4-FFF2-40B4-BE49-F238E27FC236}">
                <a16:creationId xmlns:a16="http://schemas.microsoft.com/office/drawing/2014/main" id="{C090CDF4-48BD-417C-BB68-8CEFD2B8A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FE86F2-1EFE-4CC1-A983-0F5BF0D5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65" y="1583794"/>
            <a:ext cx="2719958" cy="22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9093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best alternatives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2DD05ACE-88DB-44B8-AA9F-A0E313EAB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736902"/>
              </p:ext>
            </p:extLst>
          </p:nvPr>
        </p:nvGraphicFramePr>
        <p:xfrm>
          <a:off x="1974414" y="1982858"/>
          <a:ext cx="8128000" cy="2294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468870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83920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52056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56750261"/>
                    </a:ext>
                  </a:extLst>
                </a:gridCol>
              </a:tblGrid>
              <a:tr h="43983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DIY 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LY01-12V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Bolt lock 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9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50.000 VND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120.000 VND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180.000VND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8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15x10x7. 5 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54x38x27 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62x27x29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17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Bảo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</a:t>
                      </a:r>
                      <a:r>
                        <a:rPr lang="en-US" dirty="0" err="1"/>
                        <a:t>tháng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</a:t>
                      </a:r>
                      <a:r>
                        <a:rPr lang="en-US" dirty="0" err="1"/>
                        <a:t>tháng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tháng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Nguồn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suất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33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84783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best alternatives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1150" y="276521"/>
            <a:ext cx="1283107" cy="530504"/>
            <a:chOff x="950998" y="1398881"/>
            <a:chExt cx="7269252" cy="3055361"/>
          </a:xfrm>
        </p:grpSpPr>
        <p:sp>
          <p:nvSpPr>
            <p:cNvPr id="5" name="Hexagon 4"/>
            <p:cNvSpPr/>
            <p:nvPr/>
          </p:nvSpPr>
          <p:spPr>
            <a:xfrm>
              <a:off x="950998" y="1400105"/>
              <a:ext cx="1710046" cy="1510110"/>
            </a:xfrm>
            <a:prstGeom prst="hexagon">
              <a:avLst/>
            </a:prstGeom>
            <a:solidFill>
              <a:srgbClr val="FFFFFF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FFFFFF"/>
                  </a:solidFill>
                </a:rPr>
                <a:t>Empathize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332499" y="2177239"/>
              <a:ext cx="1710046" cy="1510110"/>
            </a:xfrm>
            <a:prstGeom prst="hexagon">
              <a:avLst/>
            </a:prstGeom>
            <a:solidFill>
              <a:srgbClr val="2B93D1"/>
            </a:solidFill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rgbClr val="0099CC"/>
                  </a:solidFill>
                </a:rPr>
                <a:t>Define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725480" y="1398881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Ideate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5117223" y="2176015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6510204" y="2944132"/>
              <a:ext cx="1710046" cy="1510110"/>
            </a:xfrm>
            <a:prstGeom prst="hexagon">
              <a:avLst/>
            </a:prstGeom>
            <a:noFill/>
            <a:ln w="12700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b="1">
                  <a:solidFill>
                    <a:schemeClr val="bg1"/>
                  </a:solidFill>
                </a:rPr>
                <a:t>Test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9">
                <a:extLst>
                  <a:ext uri="{FF2B5EF4-FFF2-40B4-BE49-F238E27FC236}">
                    <a16:creationId xmlns:a16="http://schemas.microsoft.com/office/drawing/2014/main" id="{2DD05ACE-88DB-44B8-AA9F-A0E313EAB0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956547"/>
                  </p:ext>
                </p:extLst>
              </p:nvPr>
            </p:nvGraphicFramePr>
            <p:xfrm>
              <a:off x="2030380" y="2096564"/>
              <a:ext cx="8128000" cy="26648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9468870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383920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7520568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56750261"/>
                        </a:ext>
                      </a:extLst>
                    </a:gridCol>
                  </a:tblGrid>
                  <a:tr h="439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Tiêu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chí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DIY- 5V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LY01-12V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Bolt lock-12V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8696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Giá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788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Kích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thước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0.88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1174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Bảo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hành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7673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Nguồn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740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Công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suất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733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0378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9">
                <a:extLst>
                  <a:ext uri="{FF2B5EF4-FFF2-40B4-BE49-F238E27FC236}">
                    <a16:creationId xmlns:a16="http://schemas.microsoft.com/office/drawing/2014/main" id="{2DD05ACE-88DB-44B8-AA9F-A0E313EAB0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956547"/>
                  </p:ext>
                </p:extLst>
              </p:nvPr>
            </p:nvGraphicFramePr>
            <p:xfrm>
              <a:off x="2030380" y="2096564"/>
              <a:ext cx="8128000" cy="26648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9468870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383920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7520568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56750261"/>
                        </a:ext>
                      </a:extLst>
                    </a:gridCol>
                  </a:tblGrid>
                  <a:tr h="439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Tiêu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chí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DIY- 5V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LY01-12V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Bolt lock-12V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8696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Giá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788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Kích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thước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0.88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1174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Bảo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hành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7673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Nguồn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5/12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740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Công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suất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733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27869" r="-3005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037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BF03BF-2CF1-4741-8C1E-3676E2259B67}"/>
                  </a:ext>
                </a:extLst>
              </p:cNvPr>
              <p:cNvSpPr txBox="1"/>
              <p:nvPr/>
            </p:nvSpPr>
            <p:spPr>
              <a:xfrm>
                <a:off x="996099" y="1256004"/>
                <a:ext cx="9785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á+0.2∗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ướ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+0.1∗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𝑁𝑔𝑢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+0.1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BF03BF-2CF1-4741-8C1E-3676E2259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99" y="1256004"/>
                <a:ext cx="978502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7785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C6861F0-C887-48BF-93FD-CC9E2F5F6F32}"/>
              </a:ext>
            </a:extLst>
          </p:cNvPr>
          <p:cNvSpPr/>
          <p:nvPr/>
        </p:nvSpPr>
        <p:spPr>
          <a:xfrm>
            <a:off x="1848853" y="806116"/>
            <a:ext cx="1904999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GIỚI THIỆU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99F8298-9EEB-4BC2-A222-D18A9F1DB514}"/>
              </a:ext>
            </a:extLst>
          </p:cNvPr>
          <p:cNvSpPr/>
          <p:nvPr/>
        </p:nvSpPr>
        <p:spPr>
          <a:xfrm>
            <a:off x="7082589" y="806116"/>
            <a:ext cx="3559340" cy="481263"/>
          </a:xfrm>
          <a:prstGeom prst="rect">
            <a:avLst/>
          </a:prstGeom>
          <a:solidFill>
            <a:srgbClr val="4D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THÔNG TIN CÁ NHÂN</a:t>
            </a: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D1E661F3-83A6-4CA0-9F33-B0652B231047}"/>
              </a:ext>
            </a:extLst>
          </p:cNvPr>
          <p:cNvSpPr/>
          <p:nvPr/>
        </p:nvSpPr>
        <p:spPr>
          <a:xfrm>
            <a:off x="6393280" y="185136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Họ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và</a:t>
            </a:r>
            <a:r>
              <a:rPr lang="vi-VN" b="1">
                <a:latin typeface="Arial"/>
                <a:cs typeface="Arial"/>
              </a:rPr>
              <a:t> tên : </a:t>
            </a:r>
            <a:r>
              <a:rPr lang="vi-VN" b="1" err="1">
                <a:latin typeface="Arial"/>
                <a:cs typeface="Arial"/>
              </a:rPr>
              <a:t>Hoàng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Quốc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Toán</a:t>
            </a: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16BE1277-BE32-4A70-803A-C3E47845932D}"/>
              </a:ext>
            </a:extLst>
          </p:cNvPr>
          <p:cNvSpPr/>
          <p:nvPr/>
        </p:nvSpPr>
        <p:spPr>
          <a:xfrm>
            <a:off x="6393281" y="2753728"/>
            <a:ext cx="4932945" cy="551447"/>
          </a:xfrm>
          <a:prstGeom prst="roundRect">
            <a:avLst/>
          </a:prstGeom>
          <a:solidFill>
            <a:srgbClr val="308CA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Ngày</a:t>
            </a:r>
            <a:r>
              <a:rPr lang="vi-VN" b="1">
                <a:latin typeface="Arial"/>
                <a:cs typeface="Arial"/>
              </a:rPr>
              <a:t> sinh : 28/06/1999</a:t>
            </a: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966A989A-8217-401D-8AEF-0B203FB43983}"/>
              </a:ext>
            </a:extLst>
          </p:cNvPr>
          <p:cNvSpPr/>
          <p:nvPr/>
        </p:nvSpPr>
        <p:spPr>
          <a:xfrm>
            <a:off x="6393280" y="3646070"/>
            <a:ext cx="4932945" cy="55144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 err="1">
                <a:latin typeface="Arial"/>
                <a:cs typeface="Arial"/>
              </a:rPr>
              <a:t>Sở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thích</a:t>
            </a:r>
            <a:r>
              <a:rPr lang="vi-VN" b="1">
                <a:latin typeface="Arial"/>
                <a:cs typeface="Arial"/>
              </a:rPr>
              <a:t> : Du </a:t>
            </a:r>
            <a:r>
              <a:rPr lang="vi-VN" b="1" err="1">
                <a:latin typeface="Arial"/>
                <a:cs typeface="Arial"/>
              </a:rPr>
              <a:t>lịch</a:t>
            </a:r>
            <a:r>
              <a:rPr lang="vi-VN" b="1">
                <a:latin typeface="Arial"/>
                <a:cs typeface="Arial"/>
              </a:rPr>
              <a:t> 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7331BDF-8CED-497D-AFAF-C44406B86EF9}"/>
              </a:ext>
            </a:extLst>
          </p:cNvPr>
          <p:cNvSpPr/>
          <p:nvPr/>
        </p:nvSpPr>
        <p:spPr>
          <a:xfrm>
            <a:off x="6393281" y="4588544"/>
            <a:ext cx="4932945" cy="551447"/>
          </a:xfrm>
          <a:prstGeom prst="roundRect">
            <a:avLst/>
          </a:prstGeom>
          <a:solidFill>
            <a:srgbClr val="308C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b="1">
                <a:latin typeface="Arial"/>
                <a:cs typeface="Arial"/>
              </a:rPr>
              <a:t>Quê hương : </a:t>
            </a:r>
            <a:r>
              <a:rPr lang="vi-VN" b="1" err="1">
                <a:latin typeface="Arial"/>
                <a:cs typeface="Arial"/>
              </a:rPr>
              <a:t>Phú</a:t>
            </a:r>
            <a:r>
              <a:rPr lang="vi-VN" b="1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Thọ</a:t>
            </a:r>
          </a:p>
        </p:txBody>
      </p:sp>
      <p:pic>
        <p:nvPicPr>
          <p:cNvPr id="2" name="Picture 2" descr="Ảnh có chứa người, đứng, người đàn ông, người phụ nữ&#10;&#10;Mô tả được tự động tạo">
            <a:extLst>
              <a:ext uri="{FF2B5EF4-FFF2-40B4-BE49-F238E27FC236}">
                <a16:creationId xmlns:a16="http://schemas.microsoft.com/office/drawing/2014/main" id="{83B9AC46-AEA2-4B89-86A9-FBABD3C5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40" y="2190389"/>
            <a:ext cx="2599250" cy="26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C2CA521-AB1B-4FD0-94BC-1B6555CC7851}"/>
              </a:ext>
            </a:extLst>
          </p:cNvPr>
          <p:cNvSpPr txBox="1"/>
          <p:nvPr/>
        </p:nvSpPr>
        <p:spPr>
          <a:xfrm>
            <a:off x="3789872" y="2711570"/>
            <a:ext cx="46659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5400" b="1" i="1" err="1">
                <a:latin typeface="Times New Roman"/>
                <a:cs typeface="Arial"/>
              </a:rPr>
              <a:t>Team</a:t>
            </a:r>
            <a:r>
              <a:rPr lang="vi-VN" sz="5400" b="1" i="1">
                <a:latin typeface="Times New Roman"/>
                <a:cs typeface="Arial"/>
              </a:rPr>
              <a:t> Văn </a:t>
            </a:r>
            <a:r>
              <a:rPr lang="vi-VN" sz="5400" b="1" i="1" err="1">
                <a:latin typeface="Times New Roman"/>
                <a:cs typeface="Arial"/>
              </a:rPr>
              <a:t>Hóa</a:t>
            </a:r>
          </a:p>
        </p:txBody>
      </p:sp>
    </p:spTree>
    <p:extLst>
      <p:ext uri="{BB962C8B-B14F-4D97-AF65-F5344CB8AC3E}">
        <p14:creationId xmlns:p14="http://schemas.microsoft.com/office/powerpoint/2010/main" val="418463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 1. Đồng </a:t>
            </a:r>
            <a:r>
              <a:rPr lang="en-US" err="1"/>
              <a:t>cảm</a:t>
            </a:r>
            <a:br>
              <a:rPr lang="en-US"/>
            </a:br>
            <a:r>
              <a:rPr lang="en-US"/>
              <a:t>(Empathize)</a:t>
            </a:r>
          </a:p>
        </p:txBody>
      </p:sp>
    </p:spTree>
    <p:extLst>
      <p:ext uri="{BB962C8B-B14F-4D97-AF65-F5344CB8AC3E}">
        <p14:creationId xmlns:p14="http://schemas.microsoft.com/office/powerpoint/2010/main" val="37115251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0D3E43CFCD8443B1FA7A8808A723A4" ma:contentTypeVersion="13" ma:contentTypeDescription="Create a new document." ma:contentTypeScope="" ma:versionID="83dcf54f95e4900528986b29245c78c6">
  <xsd:schema xmlns:xsd="http://www.w3.org/2001/XMLSchema" xmlns:xs="http://www.w3.org/2001/XMLSchema" xmlns:p="http://schemas.microsoft.com/office/2006/metadata/properties" xmlns:ns3="048321e5-c008-4958-8f7a-daf0b6490e1c" xmlns:ns4="9729219c-0276-4ea2-85d4-22454d4ab818" targetNamespace="http://schemas.microsoft.com/office/2006/metadata/properties" ma:root="true" ma:fieldsID="1c8dd765e34796512b8d0198fea5019e" ns3:_="" ns4:_="">
    <xsd:import namespace="048321e5-c008-4958-8f7a-daf0b6490e1c"/>
    <xsd:import namespace="9729219c-0276-4ea2-85d4-22454d4ab8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321e5-c008-4958-8f7a-daf0b6490e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9219c-0276-4ea2-85d4-22454d4ab8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8DF8C3-7A5A-430C-AF8D-E01884C86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321e5-c008-4958-8f7a-daf0b6490e1c"/>
    <ds:schemaRef ds:uri="9729219c-0276-4ea2-85d4-22454d4ab8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EFB067-EA1A-434E-BCE0-8BEF15B7A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738A78-6A80-487B-B2D3-C9A85EBCF30A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048321e5-c008-4958-8f7a-daf0b6490e1c"/>
    <ds:schemaRef ds:uri="9729219c-0276-4ea2-85d4-22454d4ab818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6537</Words>
  <Application>Microsoft Office PowerPoint</Application>
  <PresentationFormat>Widescreen</PresentationFormat>
  <Paragraphs>1080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Arial Narrow</vt:lpstr>
      <vt:lpstr>BlinkMacSystemFont</vt:lpstr>
      <vt:lpstr>Calibri</vt:lpstr>
      <vt:lpstr>Calibri Light</vt:lpstr>
      <vt:lpstr>Cambria Math</vt:lpstr>
      <vt:lpstr>Helvetica Neue</vt:lpstr>
      <vt:lpstr>Open Sans</vt:lpstr>
      <vt:lpstr>Times New Roman</vt:lpstr>
      <vt:lpstr>Wingdings</vt:lpstr>
      <vt:lpstr>Wingdings,Sans-Serif</vt:lpstr>
      <vt:lpstr>Chủ đề của Office</vt:lpstr>
      <vt:lpstr>Tư duy công nghệ và thiết kế kỹ thuật   Giảng viên : PGS Trương Thu Hương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 Đồng cảm (Empathize)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Xác định vấn đề  (Define)</vt:lpstr>
      <vt:lpstr>Xác định vấn đề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Lên ý tưởng (Ideate)</vt:lpstr>
      <vt:lpstr>Danh sách ý tưởng</vt:lpstr>
      <vt:lpstr>Câu hỏi SCAMPER</vt:lpstr>
      <vt:lpstr>PowerPoint Presentation</vt:lpstr>
      <vt:lpstr>PowerPoint Presentation</vt:lpstr>
      <vt:lpstr>4. Tạo mẫu (Prototype)</vt:lpstr>
      <vt:lpstr>Prototype</vt:lpstr>
      <vt:lpstr>Wireframes</vt:lpstr>
      <vt:lpstr>PowerPoint Presentation</vt:lpstr>
      <vt:lpstr>Bảng giá sản phẩm</vt:lpstr>
      <vt:lpstr>5. Kiểm tra (Test)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lập lưới chụp phản hồi từ khách hàng</vt:lpstr>
      <vt:lpstr>Prototype Version 2</vt:lpstr>
      <vt:lpstr>Specification</vt:lpstr>
      <vt:lpstr>Specification</vt:lpstr>
      <vt:lpstr>Specification</vt:lpstr>
      <vt:lpstr>Mindmap</vt:lpstr>
      <vt:lpstr>Timelines</vt:lpstr>
      <vt:lpstr>Timelines</vt:lpstr>
      <vt:lpstr>Proof of concept</vt:lpstr>
      <vt:lpstr>Specification</vt:lpstr>
      <vt:lpstr>Specification</vt:lpstr>
      <vt:lpstr>Sơ đồ khối</vt:lpstr>
      <vt:lpstr>Thiết kế khối</vt:lpstr>
      <vt:lpstr>Thiết kế khối</vt:lpstr>
      <vt:lpstr>Thiết kế khối</vt:lpstr>
      <vt:lpstr>Select best alternatives</vt:lpstr>
      <vt:lpstr>Thiết kế khối</vt:lpstr>
      <vt:lpstr>Select best alternatives</vt:lpstr>
      <vt:lpstr>Select best alternatives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Việt Ngô Đức</dc:creator>
  <cp:lastModifiedBy>NGO DUC VIET 20183858</cp:lastModifiedBy>
  <cp:revision>8</cp:revision>
  <dcterms:created xsi:type="dcterms:W3CDTF">2020-09-20T02:29:19Z</dcterms:created>
  <dcterms:modified xsi:type="dcterms:W3CDTF">2020-12-22T07:33:16Z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0x0101000A0D3E43CFCD8443B1FA7A8808A723A4</vt:lpwstr>
  </property>
</Properties>
</file>